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4"/>
  </p:notesMasterIdLst>
  <p:sldIdLst>
    <p:sldId id="270" r:id="rId2"/>
    <p:sldId id="267" r:id="rId3"/>
    <p:sldId id="269" r:id="rId4"/>
    <p:sldId id="268" r:id="rId5"/>
    <p:sldId id="322" r:id="rId6"/>
    <p:sldId id="320" r:id="rId7"/>
    <p:sldId id="326" r:id="rId8"/>
    <p:sldId id="333" r:id="rId9"/>
    <p:sldId id="334" r:id="rId10"/>
    <p:sldId id="323" r:id="rId11"/>
    <p:sldId id="262" r:id="rId12"/>
    <p:sldId id="330" r:id="rId13"/>
    <p:sldId id="261" r:id="rId14"/>
    <p:sldId id="328" r:id="rId15"/>
    <p:sldId id="258" r:id="rId16"/>
    <p:sldId id="329" r:id="rId17"/>
    <p:sldId id="259" r:id="rId18"/>
    <p:sldId id="331" r:id="rId19"/>
    <p:sldId id="325" r:id="rId20"/>
    <p:sldId id="327" r:id="rId21"/>
    <p:sldId id="260" r:id="rId22"/>
    <p:sldId id="332"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0C68F1E-0BD5-E74A-86DD-55810BB0BE31}">
          <p14:sldIdLst>
            <p14:sldId id="270"/>
            <p14:sldId id="267"/>
            <p14:sldId id="269"/>
            <p14:sldId id="268"/>
            <p14:sldId id="322"/>
            <p14:sldId id="320"/>
            <p14:sldId id="326"/>
            <p14:sldId id="333"/>
            <p14:sldId id="334"/>
            <p14:sldId id="323"/>
          </p14:sldIdLst>
        </p14:section>
        <p14:section name="Scavenger Hunt Resources" id="{66FEE6B2-2DA2-A541-92FA-C9F6BC3F9472}">
          <p14:sldIdLst>
            <p14:sldId id="262"/>
            <p14:sldId id="330"/>
            <p14:sldId id="261"/>
            <p14:sldId id="328"/>
            <p14:sldId id="258"/>
            <p14:sldId id="329"/>
            <p14:sldId id="259"/>
            <p14:sldId id="331"/>
            <p14:sldId id="325"/>
            <p14:sldId id="327"/>
            <p14:sldId id="260"/>
            <p14:sldId id="332"/>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0"/>
    <p:restoredTop sz="92391"/>
  </p:normalViewPr>
  <p:slideViewPr>
    <p:cSldViewPr>
      <p:cViewPr varScale="1">
        <p:scale>
          <a:sx n="63" d="100"/>
          <a:sy n="63" d="100"/>
        </p:scale>
        <p:origin x="632" y="176"/>
      </p:cViewPr>
      <p:guideLst>
        <p:guide orient="horz" pos="2160"/>
        <p:guide pos="3840"/>
      </p:guideLst>
    </p:cSldViewPr>
  </p:slideViewPr>
  <p:notesTextViewPr>
    <p:cViewPr>
      <p:scale>
        <a:sx n="100" d="100"/>
        <a:sy n="100" d="100"/>
      </p:scale>
      <p:origin x="0" y="-24"/>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93C1D1-626D-D641-957C-992BF449AD7E}" type="datetimeFigureOut">
              <a:rPr lang="en-US" smtClean="0"/>
              <a:t>5/6/25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8381F7-DBA9-4A4E-AB06-24F8019644D2}" type="slidenum">
              <a:rPr lang="en-US" smtClean="0"/>
              <a:t>‹#›</a:t>
            </a:fld>
            <a:endParaRPr lang="en-US"/>
          </a:p>
        </p:txBody>
      </p:sp>
    </p:spTree>
    <p:extLst>
      <p:ext uri="{BB962C8B-B14F-4D97-AF65-F5344CB8AC3E}">
        <p14:creationId xmlns:p14="http://schemas.microsoft.com/office/powerpoint/2010/main" val="1329149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Cultural </a:t>
            </a:r>
            <a:r>
              <a:rPr lang="en-US"/>
              <a:t>Imperialism (transmission of culture) </a:t>
            </a:r>
            <a:endParaRPr lang="en-US" dirty="0"/>
          </a:p>
        </p:txBody>
      </p:sp>
      <p:sp>
        <p:nvSpPr>
          <p:cNvPr id="4" name="Slide Number Placeholder 3"/>
          <p:cNvSpPr>
            <a:spLocks noGrp="1"/>
          </p:cNvSpPr>
          <p:nvPr>
            <p:ph type="sldNum" sz="quarter" idx="10"/>
          </p:nvPr>
        </p:nvSpPr>
        <p:spPr/>
        <p:txBody>
          <a:bodyPr/>
          <a:lstStyle/>
          <a:p>
            <a:fld id="{7C8381F7-DBA9-4A4E-AB06-24F8019644D2}" type="slidenum">
              <a:rPr lang="en-US" smtClean="0"/>
              <a:t>2</a:t>
            </a:fld>
            <a:endParaRPr lang="en-US"/>
          </a:p>
        </p:txBody>
      </p:sp>
    </p:spTree>
    <p:extLst>
      <p:ext uri="{BB962C8B-B14F-4D97-AF65-F5344CB8AC3E}">
        <p14:creationId xmlns:p14="http://schemas.microsoft.com/office/powerpoint/2010/main" val="8940445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 resources section at back of this slideshow (slides 11-22). Print these slides out (</a:t>
            </a:r>
            <a:r>
              <a:rPr lang="en-US" dirty="0" err="1"/>
              <a:t>ie</a:t>
            </a:r>
            <a:r>
              <a:rPr lang="en-US" dirty="0"/>
              <a:t>: the factsheets) and post around the classroom</a:t>
            </a:r>
            <a:r>
              <a:rPr lang="en-US"/>
              <a:t>/school for students to find. </a:t>
            </a:r>
            <a:r>
              <a:rPr lang="en-US" dirty="0"/>
              <a:t>Discuss responses with the students after task. </a:t>
            </a:r>
          </a:p>
        </p:txBody>
      </p:sp>
      <p:sp>
        <p:nvSpPr>
          <p:cNvPr id="4" name="Slide Number Placeholder 3"/>
          <p:cNvSpPr>
            <a:spLocks noGrp="1"/>
          </p:cNvSpPr>
          <p:nvPr>
            <p:ph type="sldNum" sz="quarter" idx="5"/>
          </p:nvPr>
        </p:nvSpPr>
        <p:spPr/>
        <p:txBody>
          <a:bodyPr/>
          <a:lstStyle/>
          <a:p>
            <a:fld id="{7C8381F7-DBA9-4A4E-AB06-24F8019644D2}" type="slidenum">
              <a:rPr lang="en-US" smtClean="0"/>
              <a:t>7</a:t>
            </a:fld>
            <a:endParaRPr lang="en-US"/>
          </a:p>
        </p:txBody>
      </p:sp>
    </p:spTree>
    <p:extLst>
      <p:ext uri="{BB962C8B-B14F-4D97-AF65-F5344CB8AC3E}">
        <p14:creationId xmlns:p14="http://schemas.microsoft.com/office/powerpoint/2010/main" val="6630759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8381F7-DBA9-4A4E-AB06-24F8019644D2}" type="slidenum">
              <a:rPr lang="en-US" smtClean="0"/>
              <a:t>8</a:t>
            </a:fld>
            <a:endParaRPr lang="en-US"/>
          </a:p>
        </p:txBody>
      </p:sp>
    </p:spTree>
    <p:extLst>
      <p:ext uri="{BB962C8B-B14F-4D97-AF65-F5344CB8AC3E}">
        <p14:creationId xmlns:p14="http://schemas.microsoft.com/office/powerpoint/2010/main" val="9480788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8381F7-DBA9-4A4E-AB06-24F8019644D2}" type="slidenum">
              <a:rPr lang="en-US" smtClean="0"/>
              <a:t>9</a:t>
            </a:fld>
            <a:endParaRPr lang="en-US"/>
          </a:p>
        </p:txBody>
      </p:sp>
    </p:spTree>
    <p:extLst>
      <p:ext uri="{BB962C8B-B14F-4D97-AF65-F5344CB8AC3E}">
        <p14:creationId xmlns:p14="http://schemas.microsoft.com/office/powerpoint/2010/main" val="34919173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Take the headings off each slide before you print out. </a:t>
            </a:r>
          </a:p>
        </p:txBody>
      </p:sp>
      <p:sp>
        <p:nvSpPr>
          <p:cNvPr id="4" name="Slide Number Placeholder 3"/>
          <p:cNvSpPr>
            <a:spLocks noGrp="1"/>
          </p:cNvSpPr>
          <p:nvPr>
            <p:ph type="sldNum" sz="quarter" idx="5"/>
          </p:nvPr>
        </p:nvSpPr>
        <p:spPr/>
        <p:txBody>
          <a:bodyPr/>
          <a:lstStyle/>
          <a:p>
            <a:fld id="{7C8381F7-DBA9-4A4E-AB06-24F8019644D2}" type="slidenum">
              <a:rPr lang="en-US" smtClean="0"/>
              <a:t>11</a:t>
            </a:fld>
            <a:endParaRPr lang="en-US"/>
          </a:p>
        </p:txBody>
      </p:sp>
    </p:spTree>
    <p:extLst>
      <p:ext uri="{BB962C8B-B14F-4D97-AF65-F5344CB8AC3E}">
        <p14:creationId xmlns:p14="http://schemas.microsoft.com/office/powerpoint/2010/main" val="37154587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Take the headings off each slide before you print out. </a:t>
            </a:r>
          </a:p>
        </p:txBody>
      </p:sp>
      <p:sp>
        <p:nvSpPr>
          <p:cNvPr id="4" name="Slide Number Placeholder 3"/>
          <p:cNvSpPr>
            <a:spLocks noGrp="1"/>
          </p:cNvSpPr>
          <p:nvPr>
            <p:ph type="sldNum" sz="quarter" idx="5"/>
          </p:nvPr>
        </p:nvSpPr>
        <p:spPr/>
        <p:txBody>
          <a:bodyPr/>
          <a:lstStyle/>
          <a:p>
            <a:fld id="{7C8381F7-DBA9-4A4E-AB06-24F8019644D2}" type="slidenum">
              <a:rPr lang="en-US" smtClean="0"/>
              <a:t>12</a:t>
            </a:fld>
            <a:endParaRPr lang="en-US"/>
          </a:p>
        </p:txBody>
      </p:sp>
    </p:spTree>
    <p:extLst>
      <p:ext uri="{BB962C8B-B14F-4D97-AF65-F5344CB8AC3E}">
        <p14:creationId xmlns:p14="http://schemas.microsoft.com/office/powerpoint/2010/main" val="33540840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265611" y="1752600"/>
            <a:ext cx="6858003" cy="1828800"/>
          </a:xfrm>
        </p:spPr>
        <p:txBody>
          <a:bodyPr rtlCol="0" anchor="b">
            <a:normAutofit/>
          </a:bodyPr>
          <a:lstStyle>
            <a:lvl1pPr algn="l">
              <a:defRPr sz="4050"/>
            </a:lvl1pPr>
          </a:lstStyle>
          <a:p>
            <a:pPr rtl="0"/>
            <a:r>
              <a:rPr lang="en-US"/>
              <a:t>Click to edit Master title style</a:t>
            </a:r>
            <a:endParaRPr/>
          </a:p>
        </p:txBody>
      </p:sp>
      <p:sp>
        <p:nvSpPr>
          <p:cNvPr id="3" name="Subtitle 2"/>
          <p:cNvSpPr>
            <a:spLocks noGrp="1"/>
          </p:cNvSpPr>
          <p:nvPr>
            <p:ph type="subTitle" idx="1"/>
          </p:nvPr>
        </p:nvSpPr>
        <p:spPr>
          <a:xfrm>
            <a:off x="4265609" y="3733800"/>
            <a:ext cx="6858003" cy="914400"/>
          </a:xfrm>
        </p:spPr>
        <p:txBody>
          <a:bodyPr rtlCol="0"/>
          <a:lstStyle>
            <a:lvl1pPr marL="0" indent="0" algn="l">
              <a:spcBef>
                <a:spcPts val="0"/>
              </a:spcBef>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rtl="0"/>
            <a:r>
              <a:rPr lang="en-US"/>
              <a:t>Click to edit Master subtitle style</a:t>
            </a:r>
            <a:endParaRPr/>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hree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066215" y="421594"/>
            <a:ext cx="2286000" cy="1885508"/>
          </a:xfrm>
        </p:spPr>
        <p:txBody>
          <a:bodyPr rtlCol="0">
            <a:normAutofit/>
          </a:bodyPr>
          <a:lstStyle>
            <a:lvl1pPr>
              <a:defRPr sz="1800"/>
            </a:lvl1pPr>
          </a:lstStyle>
          <a:p>
            <a:pPr rtl="0"/>
            <a:r>
              <a:rPr lang="en-US"/>
              <a:t>Click to edit Master title style</a:t>
            </a:r>
            <a:endParaRPr lang="x-none"/>
          </a:p>
        </p:txBody>
      </p:sp>
      <p:grpSp>
        <p:nvGrpSpPr>
          <p:cNvPr id="84" name="Group 83"/>
          <p:cNvGrpSpPr>
            <a:grpSpLocks noChangeAspect="1"/>
          </p:cNvGrpSpPr>
          <p:nvPr/>
        </p:nvGrpSpPr>
        <p:grpSpPr>
          <a:xfrm rot="16200000" flipV="1">
            <a:off x="274315" y="1102305"/>
            <a:ext cx="5053664" cy="4411852"/>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800"/>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800"/>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800"/>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800"/>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800"/>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800"/>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800"/>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800"/>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800"/>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800"/>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800"/>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800"/>
            </a:p>
          </p:txBody>
        </p:sp>
      </p:grpSp>
      <p:sp>
        <p:nvSpPr>
          <p:cNvPr id="97" name="Picture Placeholder 33" descr="An empty placeholder to add an image. Click on the placeholder and select the image that you wish to add."/>
          <p:cNvSpPr>
            <a:spLocks noGrp="1"/>
          </p:cNvSpPr>
          <p:nvPr>
            <p:ph type="pic" sz="quarter" idx="17"/>
          </p:nvPr>
        </p:nvSpPr>
        <p:spPr>
          <a:xfrm>
            <a:off x="840795" y="1020193"/>
            <a:ext cx="3886200" cy="4572000"/>
          </a:xfrm>
          <a:solidFill>
            <a:schemeClr val="bg2"/>
          </a:solidFill>
          <a:ln w="38100">
            <a:solidFill>
              <a:schemeClr val="bg1"/>
            </a:solidFill>
          </a:ln>
        </p:spPr>
        <p:txBody>
          <a:bodyPr rtlCol="0"/>
          <a:lstStyle>
            <a:lvl1pPr marL="0" indent="0" algn="ctr">
              <a:buNone/>
              <a:defRPr/>
            </a:lvl1pPr>
          </a:lstStyle>
          <a:p>
            <a:pPr rtl="0"/>
            <a:r>
              <a:rPr lang="en-US"/>
              <a:t>Drag picture to placeholder or click icon to add</a:t>
            </a:r>
            <a:endParaRPr dirty="0"/>
          </a:p>
        </p:txBody>
      </p:sp>
      <p:grpSp>
        <p:nvGrpSpPr>
          <p:cNvPr id="98" name="Group 97"/>
          <p:cNvGrpSpPr/>
          <p:nvPr/>
        </p:nvGrpSpPr>
        <p:grpSpPr>
          <a:xfrm>
            <a:off x="5322490" y="319177"/>
            <a:ext cx="3389607" cy="2710838"/>
            <a:chOff x="895350" y="3313113"/>
            <a:chExt cx="3613151" cy="2790825"/>
          </a:xfrm>
          <a:solidFill>
            <a:schemeClr val="tx1">
              <a:lumMod val="50000"/>
            </a:schemeClr>
          </a:solidFill>
        </p:grpSpPr>
        <p:sp>
          <p:nvSpPr>
            <p:cNvPr id="99"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800"/>
            </a:p>
          </p:txBody>
        </p:sp>
        <p:sp>
          <p:nvSpPr>
            <p:cNvPr id="100"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800"/>
            </a:p>
          </p:txBody>
        </p:sp>
        <p:sp>
          <p:nvSpPr>
            <p:cNvPr id="101"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800"/>
            </a:p>
          </p:txBody>
        </p:sp>
        <p:sp>
          <p:nvSpPr>
            <p:cNvPr id="102"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800"/>
            </a:p>
          </p:txBody>
        </p:sp>
        <p:sp>
          <p:nvSpPr>
            <p:cNvPr id="103"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800"/>
            </a:p>
          </p:txBody>
        </p:sp>
        <p:sp>
          <p:nvSpPr>
            <p:cNvPr id="104"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800"/>
            </a:p>
          </p:txBody>
        </p:sp>
        <p:sp>
          <p:nvSpPr>
            <p:cNvPr id="105"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800"/>
            </a:p>
          </p:txBody>
        </p:sp>
        <p:sp>
          <p:nvSpPr>
            <p:cNvPr id="106"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800"/>
            </a:p>
          </p:txBody>
        </p:sp>
        <p:sp>
          <p:nvSpPr>
            <p:cNvPr id="107"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800"/>
            </a:p>
          </p:txBody>
        </p:sp>
        <p:sp>
          <p:nvSpPr>
            <p:cNvPr id="108"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800"/>
            </a:p>
          </p:txBody>
        </p:sp>
        <p:sp>
          <p:nvSpPr>
            <p:cNvPr id="109"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800"/>
            </a:p>
          </p:txBody>
        </p:sp>
        <p:sp>
          <p:nvSpPr>
            <p:cNvPr id="110"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800"/>
            </a:p>
          </p:txBody>
        </p:sp>
      </p:grpSp>
      <p:sp>
        <p:nvSpPr>
          <p:cNvPr id="111" name="Picture Placeholder 33" descr="An empty placeholder to add an image. Click on the placeholder and select the image that you wish to add."/>
          <p:cNvSpPr>
            <a:spLocks noGrp="1" noChangeAspect="1"/>
          </p:cNvSpPr>
          <p:nvPr>
            <p:ph type="pic" sz="quarter" idx="18"/>
          </p:nvPr>
        </p:nvSpPr>
        <p:spPr>
          <a:xfrm>
            <a:off x="5546781" y="529603"/>
            <a:ext cx="2993367" cy="2305338"/>
          </a:xfrm>
          <a:solidFill>
            <a:schemeClr val="bg2"/>
          </a:solidFill>
          <a:ln w="38100">
            <a:solidFill>
              <a:schemeClr val="bg1"/>
            </a:solidFill>
          </a:ln>
        </p:spPr>
        <p:txBody>
          <a:bodyPr rtlCol="0"/>
          <a:lstStyle>
            <a:lvl1pPr marL="0" indent="0" algn="ctr">
              <a:buNone/>
              <a:defRPr/>
            </a:lvl1pPr>
          </a:lstStyle>
          <a:p>
            <a:pPr rtl="0"/>
            <a:r>
              <a:rPr lang="en-US"/>
              <a:t>Drag picture to placeholder or click icon to add</a:t>
            </a:r>
            <a:endParaRPr dirty="0"/>
          </a:p>
        </p:txBody>
      </p:sp>
      <p:grpSp>
        <p:nvGrpSpPr>
          <p:cNvPr id="112" name="Group 111"/>
          <p:cNvGrpSpPr/>
          <p:nvPr/>
        </p:nvGrpSpPr>
        <p:grpSpPr>
          <a:xfrm>
            <a:off x="5322490" y="3245640"/>
            <a:ext cx="3389607" cy="2710838"/>
            <a:chOff x="895350" y="3313113"/>
            <a:chExt cx="3613151" cy="2790825"/>
          </a:xfrm>
          <a:solidFill>
            <a:schemeClr val="tx1">
              <a:lumMod val="50000"/>
            </a:schemeClr>
          </a:solidFill>
        </p:grpSpPr>
        <p:sp>
          <p:nvSpPr>
            <p:cNvPr id="11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800"/>
            </a:p>
          </p:txBody>
        </p:sp>
        <p:sp>
          <p:nvSpPr>
            <p:cNvPr id="11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800"/>
            </a:p>
          </p:txBody>
        </p:sp>
        <p:sp>
          <p:nvSpPr>
            <p:cNvPr id="11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800"/>
            </a:p>
          </p:txBody>
        </p:sp>
        <p:sp>
          <p:nvSpPr>
            <p:cNvPr id="11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800"/>
            </a:p>
          </p:txBody>
        </p:sp>
        <p:sp>
          <p:nvSpPr>
            <p:cNvPr id="11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800"/>
            </a:p>
          </p:txBody>
        </p:sp>
        <p:sp>
          <p:nvSpPr>
            <p:cNvPr id="11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800"/>
            </a:p>
          </p:txBody>
        </p:sp>
        <p:sp>
          <p:nvSpPr>
            <p:cNvPr id="11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800"/>
            </a:p>
          </p:txBody>
        </p:sp>
        <p:sp>
          <p:nvSpPr>
            <p:cNvPr id="12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800"/>
            </a:p>
          </p:txBody>
        </p:sp>
        <p:sp>
          <p:nvSpPr>
            <p:cNvPr id="12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800"/>
            </a:p>
          </p:txBody>
        </p:sp>
        <p:sp>
          <p:nvSpPr>
            <p:cNvPr id="12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800"/>
            </a:p>
          </p:txBody>
        </p:sp>
        <p:sp>
          <p:nvSpPr>
            <p:cNvPr id="12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800"/>
            </a:p>
          </p:txBody>
        </p:sp>
        <p:sp>
          <p:nvSpPr>
            <p:cNvPr id="12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800"/>
            </a:p>
          </p:txBody>
        </p:sp>
      </p:grpSp>
      <p:sp>
        <p:nvSpPr>
          <p:cNvPr id="125" name="Picture Placeholder 33" descr="An empty placeholder to add an image. Click on the placeholder and select the image that you wish to add."/>
          <p:cNvSpPr>
            <a:spLocks noGrp="1" noChangeAspect="1"/>
          </p:cNvSpPr>
          <p:nvPr>
            <p:ph type="pic" sz="quarter" idx="19"/>
          </p:nvPr>
        </p:nvSpPr>
        <p:spPr>
          <a:xfrm>
            <a:off x="5546781" y="3456066"/>
            <a:ext cx="2993367" cy="2305338"/>
          </a:xfrm>
          <a:solidFill>
            <a:schemeClr val="bg2"/>
          </a:solidFill>
          <a:ln w="38100">
            <a:solidFill>
              <a:schemeClr val="bg1"/>
            </a:solidFill>
          </a:ln>
        </p:spPr>
        <p:txBody>
          <a:bodyPr rtlCol="0"/>
          <a:lstStyle>
            <a:lvl1pPr marL="0" indent="0" algn="ctr">
              <a:buNone/>
              <a:defRPr/>
            </a:lvl1pPr>
          </a:lstStyle>
          <a:p>
            <a:pPr rtl="0"/>
            <a:r>
              <a:rPr lang="en-US"/>
              <a:t>Drag picture to placeholder or click icon to add</a:t>
            </a:r>
            <a:endParaRPr dirty="0"/>
          </a:p>
        </p:txBody>
      </p:sp>
      <p:sp>
        <p:nvSpPr>
          <p:cNvPr id="126" name="Text Placeholder 3"/>
          <p:cNvSpPr>
            <a:spLocks noGrp="1"/>
          </p:cNvSpPr>
          <p:nvPr>
            <p:ph type="body" sz="half" idx="21"/>
          </p:nvPr>
        </p:nvSpPr>
        <p:spPr>
          <a:xfrm>
            <a:off x="9066215" y="2484994"/>
            <a:ext cx="2286000" cy="3248729"/>
          </a:xfrm>
        </p:spPr>
        <p:txBody>
          <a:bodyPr rtlCol="0" anchor="t" anchorCtr="0">
            <a:normAutofit/>
          </a:bodyPr>
          <a:lstStyle>
            <a:lvl1pPr marL="0" indent="0">
              <a:spcBef>
                <a:spcPts val="1200"/>
              </a:spcBef>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rtl="0"/>
            <a:r>
              <a:rPr lang="en-US"/>
              <a:t>Click to edit Master text styles</a:t>
            </a:r>
          </a:p>
        </p:txBody>
      </p:sp>
      <p:sp>
        <p:nvSpPr>
          <p:cNvPr id="8" name="Slide Number Placeholder 7"/>
          <p:cNvSpPr>
            <a:spLocks noGrp="1"/>
          </p:cNvSpPr>
          <p:nvPr>
            <p:ph type="sldNum" sz="quarter" idx="12"/>
          </p:nvPr>
        </p:nvSpPr>
        <p:spPr/>
        <p:txBody>
          <a:bodyPr rtlCol="0"/>
          <a:lstStyle/>
          <a:p>
            <a:fld id="{315D4755-A9B1-4C35-A9EC-D6F9D07AD436}" type="slidenum">
              <a:rPr lang="en-US" smtClean="0"/>
              <a:pPr/>
              <a:t>‹#›</a:t>
            </a:fld>
            <a:endParaRPr lang="en-US"/>
          </a:p>
        </p:txBody>
      </p:sp>
      <p:sp>
        <p:nvSpPr>
          <p:cNvPr id="7" name="Footer Placeholder 6"/>
          <p:cNvSpPr>
            <a:spLocks noGrp="1"/>
          </p:cNvSpPr>
          <p:nvPr>
            <p:ph type="ftr" sz="quarter" idx="11"/>
          </p:nvPr>
        </p:nvSpPr>
        <p:spPr/>
        <p:txBody>
          <a:bodyPr rtlCol="0"/>
          <a:lstStyle/>
          <a:p>
            <a:endParaRPr lang="en-US"/>
          </a:p>
        </p:txBody>
      </p:sp>
      <p:sp>
        <p:nvSpPr>
          <p:cNvPr id="6" name="Date Placeholder 5"/>
          <p:cNvSpPr>
            <a:spLocks noGrp="1"/>
          </p:cNvSpPr>
          <p:nvPr>
            <p:ph type="dt" sz="half" idx="10"/>
          </p:nvPr>
        </p:nvSpPr>
        <p:spPr/>
        <p:txBody>
          <a:bodyPr rtlCol="0"/>
          <a:lstStyle/>
          <a:p>
            <a:fld id="{8FB7D52C-BDA9-41D8-BA72-16E4E4C7E7FA}" type="datetimeFigureOut">
              <a:rPr lang="en-US" smtClean="0"/>
              <a:pPr/>
              <a:t>5/6/25</a:t>
            </a:fld>
            <a:endParaRPr lang="en-US"/>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11732" y="1330347"/>
            <a:ext cx="3840480" cy="2103120"/>
          </a:xfrm>
        </p:spPr>
        <p:txBody>
          <a:bodyPr rtlCol="0" anchor="b">
            <a:normAutofit/>
          </a:bodyPr>
          <a:lstStyle>
            <a:lvl1pPr>
              <a:defRPr sz="2700"/>
            </a:lvl1pPr>
          </a:lstStyle>
          <a:p>
            <a:pPr rtl="0"/>
            <a:r>
              <a:rPr lang="en-US"/>
              <a:t>Click to edit Master title style</a:t>
            </a:r>
            <a:endParaRPr dirty="0"/>
          </a:p>
        </p:txBody>
      </p:sp>
      <p:sp>
        <p:nvSpPr>
          <p:cNvPr id="3" name="Content Placeholder 2"/>
          <p:cNvSpPr>
            <a:spLocks noGrp="1"/>
          </p:cNvSpPr>
          <p:nvPr>
            <p:ph idx="1"/>
          </p:nvPr>
        </p:nvSpPr>
        <p:spPr>
          <a:xfrm>
            <a:off x="836614" y="914400"/>
            <a:ext cx="6172201" cy="5029200"/>
          </a:xfrm>
        </p:spPr>
        <p:txBody>
          <a:bodyPr rtlCol="0">
            <a:normAutofit/>
          </a:bodyPr>
          <a:lstStyle>
            <a:lvl1pPr>
              <a:defRPr sz="1800"/>
            </a:lvl1pPr>
            <a:lvl2pPr>
              <a:defRPr sz="1500"/>
            </a:lvl2pPr>
            <a:lvl3pPr>
              <a:defRPr sz="1350"/>
            </a:lvl3pPr>
            <a:lvl4pPr>
              <a:defRPr sz="1200"/>
            </a:lvl4pPr>
            <a:lvl5pPr>
              <a:defRPr sz="1200"/>
            </a:lvl5pPr>
            <a:lvl6pPr>
              <a:defRPr sz="1500"/>
            </a:lvl6pPr>
            <a:lvl7pPr>
              <a:defRPr sz="1500"/>
            </a:lvl7pPr>
            <a:lvl8pPr>
              <a:defRPr sz="1500"/>
            </a:lvl8pPr>
            <a:lvl9pPr>
              <a:defRPr sz="1500"/>
            </a:lvl9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dirty="0"/>
          </a:p>
        </p:txBody>
      </p:sp>
      <p:sp>
        <p:nvSpPr>
          <p:cNvPr id="4" name="Text Placeholder 3"/>
          <p:cNvSpPr>
            <a:spLocks noGrp="1"/>
          </p:cNvSpPr>
          <p:nvPr>
            <p:ph type="body" sz="half" idx="2"/>
          </p:nvPr>
        </p:nvSpPr>
        <p:spPr>
          <a:xfrm>
            <a:off x="7511732" y="3555525"/>
            <a:ext cx="3840480" cy="2388077"/>
          </a:xfrm>
        </p:spPr>
        <p:txBody>
          <a:bodyPr rtlCol="0">
            <a:normAutofit/>
          </a:bodyPr>
          <a:lstStyle>
            <a:lvl1pPr marL="0" indent="0">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rtl="0"/>
            <a:r>
              <a:rPr lang="en-US"/>
              <a:t>Click to edit Master text styles</a:t>
            </a:r>
          </a:p>
        </p:txBody>
      </p:sp>
      <p:sp>
        <p:nvSpPr>
          <p:cNvPr id="7" name="Slide Number Placeholder 6"/>
          <p:cNvSpPr>
            <a:spLocks noGrp="1"/>
          </p:cNvSpPr>
          <p:nvPr>
            <p:ph type="sldNum" sz="quarter" idx="12"/>
          </p:nvPr>
        </p:nvSpPr>
        <p:spPr>
          <a:xfrm>
            <a:off x="1065213" y="6019801"/>
            <a:ext cx="762000" cy="228600"/>
          </a:xfrm>
        </p:spPr>
        <p:txBody>
          <a:bodyPr rtlCol="0"/>
          <a:lstStyle>
            <a:lvl1pPr algn="l">
              <a:defRPr/>
            </a:lvl1pPr>
          </a:lstStyle>
          <a:p>
            <a:fld id="{315D4755-A9B1-4C35-A9EC-D6F9D07AD436}" type="slidenum">
              <a:rPr lang="en-US" smtClean="0"/>
              <a:pPr/>
              <a:t>‹#›</a:t>
            </a:fld>
            <a:endParaRPr lang="en-US"/>
          </a:p>
        </p:txBody>
      </p:sp>
      <p:sp>
        <p:nvSpPr>
          <p:cNvPr id="6" name="Footer Placeholder 5"/>
          <p:cNvSpPr>
            <a:spLocks noGrp="1"/>
          </p:cNvSpPr>
          <p:nvPr>
            <p:ph type="ftr" sz="quarter" idx="11"/>
          </p:nvPr>
        </p:nvSpPr>
        <p:spPr/>
        <p:txBody>
          <a:bodyPr rtlCol="0"/>
          <a:lstStyle/>
          <a:p>
            <a:endParaRPr lang="en-US"/>
          </a:p>
        </p:txBody>
      </p:sp>
      <p:sp>
        <p:nvSpPr>
          <p:cNvPr id="5" name="Date Placeholder 4"/>
          <p:cNvSpPr>
            <a:spLocks noGrp="1"/>
          </p:cNvSpPr>
          <p:nvPr>
            <p:ph type="dt" sz="half" idx="10"/>
          </p:nvPr>
        </p:nvSpPr>
        <p:spPr>
          <a:xfrm>
            <a:off x="8075611" y="6019801"/>
            <a:ext cx="1396260" cy="228600"/>
          </a:xfrm>
        </p:spPr>
        <p:txBody>
          <a:bodyPr rtlCol="0"/>
          <a:lstStyle/>
          <a:p>
            <a:fld id="{8FB7D52C-BDA9-41D8-BA72-16E4E4C7E7FA}" type="datetimeFigureOut">
              <a:rPr lang="en-US" smtClean="0"/>
              <a:pPr/>
              <a:t>5/6/25</a:t>
            </a:fld>
            <a:endParaRPr lang="en-US"/>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492891" y="1330347"/>
            <a:ext cx="3840480" cy="2103120"/>
          </a:xfrm>
        </p:spPr>
        <p:txBody>
          <a:bodyPr rtlCol="0" anchor="b">
            <a:normAutofit/>
          </a:bodyPr>
          <a:lstStyle>
            <a:lvl1pPr>
              <a:defRPr sz="2700"/>
            </a:lvl1pPr>
          </a:lstStyle>
          <a:p>
            <a:pPr rtl="0"/>
            <a:r>
              <a:rPr lang="en-US"/>
              <a:t>Click to edit Master title style</a:t>
            </a:r>
            <a:endParaRPr dirty="0"/>
          </a:p>
        </p:txBody>
      </p:sp>
      <p:grpSp>
        <p:nvGrpSpPr>
          <p:cNvPr id="8" name="Group 7"/>
          <p:cNvGrpSpPr/>
          <p:nvPr/>
        </p:nvGrpSpPr>
        <p:grpSpPr>
          <a:xfrm>
            <a:off x="595546" y="781400"/>
            <a:ext cx="6433399" cy="5053665"/>
            <a:chOff x="5162444" y="781398"/>
            <a:chExt cx="6433398" cy="5053665"/>
          </a:xfrm>
        </p:grpSpPr>
        <p:sp>
          <p:nvSpPr>
            <p:cNvPr id="9" name="Freeform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sz="1800"/>
            </a:p>
          </p:txBody>
        </p:sp>
        <p:sp>
          <p:nvSpPr>
            <p:cNvPr id="10" name="Freeform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sz="1800"/>
            </a:p>
          </p:txBody>
        </p:sp>
        <p:grpSp>
          <p:nvGrpSpPr>
            <p:cNvPr id="11" name="Group 10"/>
            <p:cNvGrpSpPr/>
            <p:nvPr/>
          </p:nvGrpSpPr>
          <p:grpSpPr>
            <a:xfrm>
              <a:off x="5814205" y="859113"/>
              <a:ext cx="5129146" cy="4880471"/>
              <a:chOff x="7856559" y="859113"/>
              <a:chExt cx="3086791" cy="4880471"/>
            </a:xfrm>
          </p:grpSpPr>
          <p:sp>
            <p:nvSpPr>
              <p:cNvPr id="20" name="Freeform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sz="1800"/>
              </a:p>
            </p:txBody>
          </p:sp>
          <p:sp>
            <p:nvSpPr>
              <p:cNvPr id="21" name="Freeform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sz="1800"/>
              </a:p>
            </p:txBody>
          </p:sp>
        </p:grpSp>
        <p:sp>
          <p:nvSpPr>
            <p:cNvPr id="12" name="Freeform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sz="1800"/>
            </a:p>
          </p:txBody>
        </p:sp>
        <p:sp>
          <p:nvSpPr>
            <p:cNvPr id="13" name="Freeform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sz="1800"/>
            </a:p>
          </p:txBody>
        </p:sp>
        <p:sp>
          <p:nvSpPr>
            <p:cNvPr id="14" name="Freeform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sz="1800"/>
            </a:p>
          </p:txBody>
        </p:sp>
        <p:sp>
          <p:nvSpPr>
            <p:cNvPr id="15" name="Freeform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sz="1800"/>
            </a:p>
          </p:txBody>
        </p:sp>
        <p:sp>
          <p:nvSpPr>
            <p:cNvPr id="16" name="Freeform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sz="1800"/>
            </a:p>
          </p:txBody>
        </p:sp>
        <p:sp>
          <p:nvSpPr>
            <p:cNvPr id="17" name="Freeform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sz="1800"/>
            </a:p>
          </p:txBody>
        </p:sp>
        <p:sp>
          <p:nvSpPr>
            <p:cNvPr id="18" name="Freeform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sz="1800"/>
            </a:p>
          </p:txBody>
        </p:sp>
        <p:sp>
          <p:nvSpPr>
            <p:cNvPr id="19" name="Freeform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sz="1800"/>
            </a:p>
          </p:txBody>
        </p:sp>
      </p:grpSp>
      <p:sp>
        <p:nvSpPr>
          <p:cNvPr id="3" name="Picture Placeholder 2" descr="An empty placeholder to add an image. Click on the placeholder and select the image that you wish to add."/>
          <p:cNvSpPr>
            <a:spLocks noGrp="1"/>
          </p:cNvSpPr>
          <p:nvPr>
            <p:ph type="pic" idx="1"/>
          </p:nvPr>
        </p:nvSpPr>
        <p:spPr>
          <a:xfrm>
            <a:off x="836613" y="1031195"/>
            <a:ext cx="5943600" cy="4572000"/>
          </a:xfrm>
          <a:solidFill>
            <a:schemeClr val="accent2">
              <a:lumMod val="40000"/>
              <a:lumOff val="60000"/>
            </a:schemeClr>
          </a:solidFill>
          <a:ln w="38100">
            <a:solidFill>
              <a:schemeClr val="bg1"/>
            </a:solidFill>
          </a:ln>
        </p:spPr>
        <p:txBody>
          <a:bodyPr rtlCol="0"/>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rtl="0"/>
            <a:r>
              <a:rPr lang="en-US"/>
              <a:t>Drag picture to placeholder or click icon to add</a:t>
            </a:r>
            <a:endParaRPr dirty="0"/>
          </a:p>
        </p:txBody>
      </p:sp>
      <p:sp>
        <p:nvSpPr>
          <p:cNvPr id="4" name="Text Placeholder 3"/>
          <p:cNvSpPr>
            <a:spLocks noGrp="1"/>
          </p:cNvSpPr>
          <p:nvPr>
            <p:ph type="body" sz="half" idx="2"/>
          </p:nvPr>
        </p:nvSpPr>
        <p:spPr>
          <a:xfrm>
            <a:off x="7492891" y="3555523"/>
            <a:ext cx="3840480" cy="2168517"/>
          </a:xfrm>
        </p:spPr>
        <p:txBody>
          <a:bodyPr rtlCol="0">
            <a:normAutofit/>
          </a:bodyPr>
          <a:lstStyle>
            <a:lvl1pPr marL="0" indent="0">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rtl="0"/>
            <a:r>
              <a:rPr lang="en-US"/>
              <a:t>Click to edit Master text styles</a:t>
            </a:r>
          </a:p>
        </p:txBody>
      </p:sp>
      <p:sp>
        <p:nvSpPr>
          <p:cNvPr id="7" name="Slide Number Placeholder 6"/>
          <p:cNvSpPr>
            <a:spLocks noGrp="1"/>
          </p:cNvSpPr>
          <p:nvPr>
            <p:ph type="sldNum" sz="quarter" idx="12"/>
          </p:nvPr>
        </p:nvSpPr>
        <p:spPr/>
        <p:txBody>
          <a:bodyPr rtlCol="0"/>
          <a:lstStyle/>
          <a:p>
            <a:fld id="{315D4755-A9B1-4C35-A9EC-D6F9D07AD436}" type="slidenum">
              <a:rPr lang="en-US" smtClean="0"/>
              <a:pPr/>
              <a:t>‹#›</a:t>
            </a:fld>
            <a:endParaRPr lang="en-US"/>
          </a:p>
        </p:txBody>
      </p:sp>
      <p:sp>
        <p:nvSpPr>
          <p:cNvPr id="6" name="Footer Placeholder 5"/>
          <p:cNvSpPr>
            <a:spLocks noGrp="1"/>
          </p:cNvSpPr>
          <p:nvPr>
            <p:ph type="ftr" sz="quarter" idx="11"/>
          </p:nvPr>
        </p:nvSpPr>
        <p:spPr/>
        <p:txBody>
          <a:bodyPr rtlCol="0"/>
          <a:lstStyle/>
          <a:p>
            <a:endParaRPr lang="en-US"/>
          </a:p>
        </p:txBody>
      </p:sp>
      <p:sp>
        <p:nvSpPr>
          <p:cNvPr id="5" name="Date Placeholder 4"/>
          <p:cNvSpPr>
            <a:spLocks noGrp="1"/>
          </p:cNvSpPr>
          <p:nvPr>
            <p:ph type="dt" sz="half" idx="10"/>
          </p:nvPr>
        </p:nvSpPr>
        <p:spPr/>
        <p:txBody>
          <a:bodyPr rtlCol="0"/>
          <a:lstStyle/>
          <a:p>
            <a:fld id="{8FB7D52C-BDA9-41D8-BA72-16E4E4C7E7FA}" type="datetimeFigureOut">
              <a:rPr lang="en-US" smtClean="0"/>
              <a:pPr/>
              <a:t>5/6/25</a:t>
            </a:fld>
            <a:endParaRPr lang="en-US"/>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US"/>
              <a:t>Click to edit Master title style</a:t>
            </a:r>
            <a:endParaRPr/>
          </a:p>
        </p:txBody>
      </p:sp>
      <p:sp>
        <p:nvSpPr>
          <p:cNvPr id="3" name="Vertical Text Placeholder 2"/>
          <p:cNvSpPr>
            <a:spLocks noGrp="1"/>
          </p:cNvSpPr>
          <p:nvPr>
            <p:ph type="body" orient="vert" idx="1"/>
          </p:nvPr>
        </p:nvSpPr>
        <p:spPr/>
        <p:txBody>
          <a:bodyPr vert="eaVert" rtlCol="0"/>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a:p>
        </p:txBody>
      </p:sp>
      <p:sp>
        <p:nvSpPr>
          <p:cNvPr id="6" name="Slide Number Placeholder 5"/>
          <p:cNvSpPr>
            <a:spLocks noGrp="1"/>
          </p:cNvSpPr>
          <p:nvPr>
            <p:ph type="sldNum" sz="quarter" idx="12"/>
          </p:nvPr>
        </p:nvSpPr>
        <p:spPr/>
        <p:txBody>
          <a:bodyPr rtlCol="0"/>
          <a:lstStyle/>
          <a:p>
            <a:fld id="{315D4755-A9B1-4C35-A9EC-D6F9D07AD436}" type="slidenum">
              <a:rPr lang="en-US" smtClean="0"/>
              <a:pPr/>
              <a:t>‹#›</a:t>
            </a:fld>
            <a:endParaRPr lang="en-US"/>
          </a:p>
        </p:txBody>
      </p:sp>
      <p:sp>
        <p:nvSpPr>
          <p:cNvPr id="5" name="Footer Placeholder 4"/>
          <p:cNvSpPr>
            <a:spLocks noGrp="1"/>
          </p:cNvSpPr>
          <p:nvPr>
            <p:ph type="ftr" sz="quarter" idx="11"/>
          </p:nvPr>
        </p:nvSpPr>
        <p:spPr/>
        <p:txBody>
          <a:bodyPr rtlCol="0"/>
          <a:lstStyle/>
          <a:p>
            <a:endParaRPr lang="en-US"/>
          </a:p>
        </p:txBody>
      </p:sp>
      <p:sp>
        <p:nvSpPr>
          <p:cNvPr id="4" name="Date Placeholder 3"/>
          <p:cNvSpPr>
            <a:spLocks noGrp="1"/>
          </p:cNvSpPr>
          <p:nvPr>
            <p:ph type="dt" sz="half" idx="10"/>
          </p:nvPr>
        </p:nvSpPr>
        <p:spPr/>
        <p:txBody>
          <a:bodyPr rtlCol="0"/>
          <a:lstStyle/>
          <a:p>
            <a:fld id="{8FB7D52C-BDA9-41D8-BA72-16E4E4C7E7FA}" type="datetimeFigureOut">
              <a:rPr lang="en-US" smtClean="0"/>
              <a:pPr/>
              <a:t>5/6/25</a:t>
            </a:fld>
            <a:endParaRPr lang="en-US"/>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extLst mod="1">
    <p:ext uri="{DCECCB84-F9BA-43D5-87BE-67443E8EF086}">
      <p15:sldGuideLst xmlns:p15="http://schemas.microsoft.com/office/powerpoint/2012/main">
        <p15:guide id="1" orient="horz" pos="216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24269" y="304800"/>
            <a:ext cx="1729531" cy="5676900"/>
          </a:xfrm>
        </p:spPr>
        <p:txBody>
          <a:bodyPr vert="eaVert" rtlCol="0"/>
          <a:lstStyle/>
          <a:p>
            <a:pPr rtl="0"/>
            <a:r>
              <a:rPr lang="en-US"/>
              <a:t>Click to edit Master title style</a:t>
            </a:r>
            <a:endParaRPr/>
          </a:p>
        </p:txBody>
      </p:sp>
      <p:sp>
        <p:nvSpPr>
          <p:cNvPr id="3" name="Vertical Text Placeholder 2"/>
          <p:cNvSpPr>
            <a:spLocks noGrp="1"/>
          </p:cNvSpPr>
          <p:nvPr>
            <p:ph type="body" orient="vert" idx="1"/>
          </p:nvPr>
        </p:nvSpPr>
        <p:spPr>
          <a:xfrm>
            <a:off x="838201" y="304800"/>
            <a:ext cx="8633671" cy="5676900"/>
          </a:xfrm>
        </p:spPr>
        <p:txBody>
          <a:bodyPr vert="eaVert" rtlCol="0"/>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a:p>
        </p:txBody>
      </p:sp>
      <p:sp>
        <p:nvSpPr>
          <p:cNvPr id="6" name="Slide Number Placeholder 5"/>
          <p:cNvSpPr>
            <a:spLocks noGrp="1"/>
          </p:cNvSpPr>
          <p:nvPr>
            <p:ph type="sldNum" sz="quarter" idx="12"/>
          </p:nvPr>
        </p:nvSpPr>
        <p:spPr/>
        <p:txBody>
          <a:bodyPr rtlCol="0"/>
          <a:lstStyle/>
          <a:p>
            <a:fld id="{315D4755-A9B1-4C35-A9EC-D6F9D07AD436}" type="slidenum">
              <a:rPr lang="en-US" smtClean="0"/>
              <a:pPr/>
              <a:t>‹#›</a:t>
            </a:fld>
            <a:endParaRPr lang="en-US"/>
          </a:p>
        </p:txBody>
      </p:sp>
      <p:sp>
        <p:nvSpPr>
          <p:cNvPr id="5" name="Footer Placeholder 4"/>
          <p:cNvSpPr>
            <a:spLocks noGrp="1"/>
          </p:cNvSpPr>
          <p:nvPr>
            <p:ph type="ftr" sz="quarter" idx="11"/>
          </p:nvPr>
        </p:nvSpPr>
        <p:spPr/>
        <p:txBody>
          <a:bodyPr rtlCol="0"/>
          <a:lstStyle/>
          <a:p>
            <a:endParaRPr lang="en-US"/>
          </a:p>
        </p:txBody>
      </p:sp>
      <p:sp>
        <p:nvSpPr>
          <p:cNvPr id="4" name="Date Placeholder 3"/>
          <p:cNvSpPr>
            <a:spLocks noGrp="1"/>
          </p:cNvSpPr>
          <p:nvPr>
            <p:ph type="dt" sz="half" idx="10"/>
          </p:nvPr>
        </p:nvSpPr>
        <p:spPr/>
        <p:txBody>
          <a:bodyPr rtlCol="0"/>
          <a:lstStyle/>
          <a:p>
            <a:fld id="{8FB7D52C-BDA9-41D8-BA72-16E4E4C7E7FA}" type="datetimeFigureOut">
              <a:rPr lang="en-US" smtClean="0"/>
              <a:pPr/>
              <a:t>5/6/25</a:t>
            </a:fld>
            <a:endParaRPr lang="en-US"/>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US"/>
              <a:t>Click to edit Master title style</a:t>
            </a:r>
            <a:endParaRPr/>
          </a:p>
        </p:txBody>
      </p:sp>
      <p:sp>
        <p:nvSpPr>
          <p:cNvPr id="3" name="Content Placeholder 2"/>
          <p:cNvSpPr>
            <a:spLocks noGrp="1"/>
          </p:cNvSpPr>
          <p:nvPr>
            <p:ph idx="1"/>
          </p:nvPr>
        </p:nvSpPr>
        <p:spPr/>
        <p:txBody>
          <a:bodyPr rtlCol="0"/>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a:p>
        </p:txBody>
      </p:sp>
      <p:sp>
        <p:nvSpPr>
          <p:cNvPr id="6" name="Slide Number Placeholder 5"/>
          <p:cNvSpPr>
            <a:spLocks noGrp="1"/>
          </p:cNvSpPr>
          <p:nvPr>
            <p:ph type="sldNum" sz="quarter" idx="12"/>
          </p:nvPr>
        </p:nvSpPr>
        <p:spPr/>
        <p:txBody>
          <a:bodyPr rtlCol="0"/>
          <a:lstStyle/>
          <a:p>
            <a:fld id="{315D4755-A9B1-4C35-A9EC-D6F9D07AD436}" type="slidenum">
              <a:rPr lang="en-US" smtClean="0"/>
              <a:pPr/>
              <a:t>‹#›</a:t>
            </a:fld>
            <a:endParaRPr lang="en-US"/>
          </a:p>
        </p:txBody>
      </p:sp>
      <p:sp>
        <p:nvSpPr>
          <p:cNvPr id="5" name="Footer Placeholder 4"/>
          <p:cNvSpPr>
            <a:spLocks noGrp="1"/>
          </p:cNvSpPr>
          <p:nvPr>
            <p:ph type="ftr" sz="quarter" idx="11"/>
          </p:nvPr>
        </p:nvSpPr>
        <p:spPr/>
        <p:txBody>
          <a:bodyPr rtlCol="0"/>
          <a:lstStyle/>
          <a:p>
            <a:endParaRPr lang="en-US"/>
          </a:p>
        </p:txBody>
      </p:sp>
      <p:sp>
        <p:nvSpPr>
          <p:cNvPr id="4" name="Date Placeholder 3"/>
          <p:cNvSpPr>
            <a:spLocks noGrp="1"/>
          </p:cNvSpPr>
          <p:nvPr>
            <p:ph type="dt" sz="half" idx="10"/>
          </p:nvPr>
        </p:nvSpPr>
        <p:spPr/>
        <p:txBody>
          <a:bodyPr rtlCol="0"/>
          <a:lstStyle/>
          <a:p>
            <a:fld id="{8FB7D52C-BDA9-41D8-BA72-16E4E4C7E7FA}" type="datetimeFigureOut">
              <a:rPr lang="en-US" smtClean="0"/>
              <a:pPr/>
              <a:t>5/6/25</a:t>
            </a:fld>
            <a:endParaRPr lang="en-US"/>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65613" y="1828800"/>
            <a:ext cx="6858003" cy="1828800"/>
          </a:xfrm>
        </p:spPr>
        <p:txBody>
          <a:bodyPr rtlCol="0" anchor="b">
            <a:normAutofit/>
          </a:bodyPr>
          <a:lstStyle>
            <a:lvl1pPr>
              <a:defRPr sz="3300"/>
            </a:lvl1pPr>
          </a:lstStyle>
          <a:p>
            <a:pPr rtl="0"/>
            <a:r>
              <a:rPr lang="en-US"/>
              <a:t>Click to edit Master title style</a:t>
            </a:r>
            <a:endParaRPr/>
          </a:p>
        </p:txBody>
      </p:sp>
      <p:sp>
        <p:nvSpPr>
          <p:cNvPr id="3" name="Text Placeholder 2"/>
          <p:cNvSpPr>
            <a:spLocks noGrp="1"/>
          </p:cNvSpPr>
          <p:nvPr>
            <p:ph type="body" idx="1"/>
          </p:nvPr>
        </p:nvSpPr>
        <p:spPr>
          <a:xfrm>
            <a:off x="4265609" y="3733800"/>
            <a:ext cx="6858003" cy="914400"/>
          </a:xfrm>
        </p:spPr>
        <p:txBody>
          <a:bodyPr rtlCol="0"/>
          <a:lstStyle>
            <a:lvl1pPr marL="0" indent="0">
              <a:spcBef>
                <a:spcPts val="0"/>
              </a:spcBef>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rtl="0"/>
            <a:r>
              <a:rPr lang="en-US"/>
              <a:t>Click to edit Master text styles</a:t>
            </a:r>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US"/>
              <a:t>Click to edit Master title style</a:t>
            </a:r>
            <a:endParaRPr/>
          </a:p>
        </p:txBody>
      </p:sp>
      <p:sp>
        <p:nvSpPr>
          <p:cNvPr id="3" name="Content Placeholder 2"/>
          <p:cNvSpPr>
            <a:spLocks noGrp="1"/>
          </p:cNvSpPr>
          <p:nvPr>
            <p:ph sz="half" idx="1"/>
          </p:nvPr>
        </p:nvSpPr>
        <p:spPr>
          <a:xfrm>
            <a:off x="1065213" y="1825625"/>
            <a:ext cx="4954588" cy="4187952"/>
          </a:xfrm>
        </p:spPr>
        <p:txBody>
          <a:bodyPr rtlCol="0"/>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a:p>
        </p:txBody>
      </p:sp>
      <p:sp>
        <p:nvSpPr>
          <p:cNvPr id="4" name="Content Placeholder 3"/>
          <p:cNvSpPr>
            <a:spLocks noGrp="1"/>
          </p:cNvSpPr>
          <p:nvPr>
            <p:ph sz="half" idx="2"/>
          </p:nvPr>
        </p:nvSpPr>
        <p:spPr>
          <a:xfrm>
            <a:off x="6172201" y="1825625"/>
            <a:ext cx="4951415" cy="4187952"/>
          </a:xfrm>
        </p:spPr>
        <p:txBody>
          <a:bodyPr rtlCol="0"/>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a:p>
        </p:txBody>
      </p:sp>
      <p:sp>
        <p:nvSpPr>
          <p:cNvPr id="7" name="Slide Number Placeholder 6"/>
          <p:cNvSpPr>
            <a:spLocks noGrp="1"/>
          </p:cNvSpPr>
          <p:nvPr>
            <p:ph type="sldNum" sz="quarter" idx="12"/>
          </p:nvPr>
        </p:nvSpPr>
        <p:spPr/>
        <p:txBody>
          <a:bodyPr rtlCol="0"/>
          <a:lstStyle/>
          <a:p>
            <a:fld id="{315D4755-A9B1-4C35-A9EC-D6F9D07AD436}" type="slidenum">
              <a:rPr lang="en-US" smtClean="0"/>
              <a:pPr/>
              <a:t>‹#›</a:t>
            </a:fld>
            <a:endParaRPr lang="en-US"/>
          </a:p>
        </p:txBody>
      </p:sp>
      <p:sp>
        <p:nvSpPr>
          <p:cNvPr id="6" name="Footer Placeholder 5"/>
          <p:cNvSpPr>
            <a:spLocks noGrp="1"/>
          </p:cNvSpPr>
          <p:nvPr>
            <p:ph type="ftr" sz="quarter" idx="11"/>
          </p:nvPr>
        </p:nvSpPr>
        <p:spPr/>
        <p:txBody>
          <a:bodyPr rtlCol="0"/>
          <a:lstStyle/>
          <a:p>
            <a:endParaRPr lang="en-US"/>
          </a:p>
        </p:txBody>
      </p:sp>
      <p:sp>
        <p:nvSpPr>
          <p:cNvPr id="5" name="Date Placeholder 4"/>
          <p:cNvSpPr>
            <a:spLocks noGrp="1"/>
          </p:cNvSpPr>
          <p:nvPr>
            <p:ph type="dt" sz="half" idx="10"/>
          </p:nvPr>
        </p:nvSpPr>
        <p:spPr/>
        <p:txBody>
          <a:bodyPr rtlCol="0"/>
          <a:lstStyle/>
          <a:p>
            <a:fld id="{8FB7D52C-BDA9-41D8-BA72-16E4E4C7E7FA}" type="datetimeFigureOut">
              <a:rPr lang="en-US" smtClean="0"/>
              <a:pPr/>
              <a:t>5/6/25</a:t>
            </a:fld>
            <a:endParaRPr lang="en-US"/>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US"/>
              <a:t>Click to edit Master title style</a:t>
            </a:r>
            <a:endParaRPr/>
          </a:p>
        </p:txBody>
      </p:sp>
      <p:sp>
        <p:nvSpPr>
          <p:cNvPr id="3" name="Text Placeholder 2"/>
          <p:cNvSpPr>
            <a:spLocks noGrp="1"/>
          </p:cNvSpPr>
          <p:nvPr>
            <p:ph type="body" idx="1"/>
          </p:nvPr>
        </p:nvSpPr>
        <p:spPr>
          <a:xfrm>
            <a:off x="1069848" y="1681163"/>
            <a:ext cx="4956048" cy="823912"/>
          </a:xfrm>
        </p:spPr>
        <p:txBody>
          <a:bodyPr rtlCol="0"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rtl="0"/>
            <a:r>
              <a:rPr lang="en-US"/>
              <a:t>Click to edit Master text styles</a:t>
            </a:r>
          </a:p>
        </p:txBody>
      </p:sp>
      <p:sp>
        <p:nvSpPr>
          <p:cNvPr id="4" name="Content Placeholder 3"/>
          <p:cNvSpPr>
            <a:spLocks noGrp="1"/>
          </p:cNvSpPr>
          <p:nvPr>
            <p:ph sz="half" idx="2"/>
          </p:nvPr>
        </p:nvSpPr>
        <p:spPr>
          <a:xfrm>
            <a:off x="1069848" y="2505077"/>
            <a:ext cx="4956048" cy="3476625"/>
          </a:xfrm>
        </p:spPr>
        <p:txBody>
          <a:bodyPr rtlCol="0"/>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a:p>
        </p:txBody>
      </p:sp>
      <p:sp>
        <p:nvSpPr>
          <p:cNvPr id="5" name="Text Placeholder 4"/>
          <p:cNvSpPr>
            <a:spLocks noGrp="1"/>
          </p:cNvSpPr>
          <p:nvPr>
            <p:ph type="body" sz="quarter" idx="3"/>
          </p:nvPr>
        </p:nvSpPr>
        <p:spPr>
          <a:xfrm>
            <a:off x="6172200" y="1681163"/>
            <a:ext cx="4956048" cy="823912"/>
          </a:xfrm>
        </p:spPr>
        <p:txBody>
          <a:bodyPr rtlCol="0"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rtl="0"/>
            <a:r>
              <a:rPr lang="en-US"/>
              <a:t>Click to edit Master text styles</a:t>
            </a:r>
          </a:p>
        </p:txBody>
      </p:sp>
      <p:sp>
        <p:nvSpPr>
          <p:cNvPr id="6" name="Content Placeholder 5"/>
          <p:cNvSpPr>
            <a:spLocks noGrp="1"/>
          </p:cNvSpPr>
          <p:nvPr>
            <p:ph sz="quarter" idx="4"/>
          </p:nvPr>
        </p:nvSpPr>
        <p:spPr>
          <a:xfrm>
            <a:off x="6172200" y="2505077"/>
            <a:ext cx="4956048" cy="3476625"/>
          </a:xfrm>
        </p:spPr>
        <p:txBody>
          <a:bodyPr rtlCol="0"/>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a:p>
        </p:txBody>
      </p:sp>
      <p:sp>
        <p:nvSpPr>
          <p:cNvPr id="9" name="Slide Number Placeholder 8"/>
          <p:cNvSpPr>
            <a:spLocks noGrp="1"/>
          </p:cNvSpPr>
          <p:nvPr>
            <p:ph type="sldNum" sz="quarter" idx="12"/>
          </p:nvPr>
        </p:nvSpPr>
        <p:spPr/>
        <p:txBody>
          <a:bodyPr rtlCol="0"/>
          <a:lstStyle/>
          <a:p>
            <a:fld id="{315D4755-A9B1-4C35-A9EC-D6F9D07AD436}" type="slidenum">
              <a:rPr lang="en-US" smtClean="0"/>
              <a:pPr/>
              <a:t>‹#›</a:t>
            </a:fld>
            <a:endParaRPr lang="en-US"/>
          </a:p>
        </p:txBody>
      </p:sp>
      <p:sp>
        <p:nvSpPr>
          <p:cNvPr id="8" name="Footer Placeholder 7"/>
          <p:cNvSpPr>
            <a:spLocks noGrp="1"/>
          </p:cNvSpPr>
          <p:nvPr>
            <p:ph type="ftr" sz="quarter" idx="11"/>
          </p:nvPr>
        </p:nvSpPr>
        <p:spPr/>
        <p:txBody>
          <a:bodyPr rtlCol="0"/>
          <a:lstStyle/>
          <a:p>
            <a:endParaRPr lang="en-US"/>
          </a:p>
        </p:txBody>
      </p:sp>
      <p:sp>
        <p:nvSpPr>
          <p:cNvPr id="7" name="Date Placeholder 6"/>
          <p:cNvSpPr>
            <a:spLocks noGrp="1"/>
          </p:cNvSpPr>
          <p:nvPr>
            <p:ph type="dt" sz="half" idx="10"/>
          </p:nvPr>
        </p:nvSpPr>
        <p:spPr/>
        <p:txBody>
          <a:bodyPr rtlCol="0"/>
          <a:lstStyle/>
          <a:p>
            <a:fld id="{8FB7D52C-BDA9-41D8-BA72-16E4E4C7E7FA}" type="datetimeFigureOut">
              <a:rPr lang="en-US" smtClean="0"/>
              <a:pPr/>
              <a:t>5/6/25</a:t>
            </a:fld>
            <a:endParaRPr lang="en-US"/>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US"/>
              <a:t>Click to edit Master title style</a:t>
            </a:r>
            <a:endParaRPr/>
          </a:p>
        </p:txBody>
      </p:sp>
      <p:sp>
        <p:nvSpPr>
          <p:cNvPr id="5" name="Slide Number Placeholder 4"/>
          <p:cNvSpPr>
            <a:spLocks noGrp="1"/>
          </p:cNvSpPr>
          <p:nvPr>
            <p:ph type="sldNum" sz="quarter" idx="12"/>
          </p:nvPr>
        </p:nvSpPr>
        <p:spPr/>
        <p:txBody>
          <a:bodyPr rtlCol="0"/>
          <a:lstStyle/>
          <a:p>
            <a:fld id="{315D4755-A9B1-4C35-A9EC-D6F9D07AD436}" type="slidenum">
              <a:rPr lang="en-US" smtClean="0"/>
              <a:pPr/>
              <a:t>‹#›</a:t>
            </a:fld>
            <a:endParaRPr lang="en-US"/>
          </a:p>
        </p:txBody>
      </p:sp>
      <p:sp>
        <p:nvSpPr>
          <p:cNvPr id="4" name="Footer Placeholder 3"/>
          <p:cNvSpPr>
            <a:spLocks noGrp="1"/>
          </p:cNvSpPr>
          <p:nvPr>
            <p:ph type="ftr" sz="quarter" idx="11"/>
          </p:nvPr>
        </p:nvSpPr>
        <p:spPr/>
        <p:txBody>
          <a:bodyPr rtlCol="0"/>
          <a:lstStyle/>
          <a:p>
            <a:endParaRPr lang="en-US"/>
          </a:p>
        </p:txBody>
      </p:sp>
      <p:sp>
        <p:nvSpPr>
          <p:cNvPr id="3" name="Date Placeholder 2"/>
          <p:cNvSpPr>
            <a:spLocks noGrp="1"/>
          </p:cNvSpPr>
          <p:nvPr>
            <p:ph type="dt" sz="half" idx="10"/>
          </p:nvPr>
        </p:nvSpPr>
        <p:spPr/>
        <p:txBody>
          <a:bodyPr rtlCol="0"/>
          <a:lstStyle/>
          <a:p>
            <a:fld id="{8FB7D52C-BDA9-41D8-BA72-16E4E4C7E7FA}" type="datetimeFigureOut">
              <a:rPr lang="en-US" smtClean="0"/>
              <a:pPr/>
              <a:t>5/6/25</a:t>
            </a:fld>
            <a:endParaRPr lang="en-US"/>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rtlCol="0"/>
          <a:lstStyle/>
          <a:p>
            <a:fld id="{315D4755-A9B1-4C35-A9EC-D6F9D07AD436}" type="slidenum">
              <a:rPr lang="en-US" smtClean="0"/>
              <a:pPr/>
              <a:t>‹#›</a:t>
            </a:fld>
            <a:endParaRPr lang="en-US"/>
          </a:p>
        </p:txBody>
      </p:sp>
      <p:sp>
        <p:nvSpPr>
          <p:cNvPr id="3" name="Footer Placeholder 2"/>
          <p:cNvSpPr>
            <a:spLocks noGrp="1"/>
          </p:cNvSpPr>
          <p:nvPr>
            <p:ph type="ftr" sz="quarter" idx="11"/>
          </p:nvPr>
        </p:nvSpPr>
        <p:spPr/>
        <p:txBody>
          <a:bodyPr rtlCol="0"/>
          <a:lstStyle/>
          <a:p>
            <a:endParaRPr lang="en-US"/>
          </a:p>
        </p:txBody>
      </p:sp>
      <p:sp>
        <p:nvSpPr>
          <p:cNvPr id="2" name="Date Placeholder 1"/>
          <p:cNvSpPr>
            <a:spLocks noGrp="1"/>
          </p:cNvSpPr>
          <p:nvPr>
            <p:ph type="dt" sz="half" idx="10"/>
          </p:nvPr>
        </p:nvSpPr>
        <p:spPr/>
        <p:txBody>
          <a:bodyPr rtlCol="0"/>
          <a:lstStyle/>
          <a:p>
            <a:fld id="{8FB7D52C-BDA9-41D8-BA72-16E4E4C7E7FA}" type="datetimeFigureOut">
              <a:rPr lang="en-US" smtClean="0"/>
              <a:pPr/>
              <a:t>5/6/25</a:t>
            </a:fld>
            <a:endParaRPr lang="en-US"/>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wo Pictures with Captions">
    <p:spTree>
      <p:nvGrpSpPr>
        <p:cNvPr id="1" name=""/>
        <p:cNvGrpSpPr/>
        <p:nvPr/>
      </p:nvGrpSpPr>
      <p:grpSpPr>
        <a:xfrm>
          <a:off x="0" y="0"/>
          <a:ext cx="0" cy="0"/>
          <a:chOff x="0" y="0"/>
          <a:chExt cx="0" cy="0"/>
        </a:xfrm>
      </p:grpSpPr>
      <p:sp>
        <p:nvSpPr>
          <p:cNvPr id="2" name="Title 1"/>
          <p:cNvSpPr>
            <a:spLocks noGrp="1"/>
          </p:cNvSpPr>
          <p:nvPr>
            <p:ph type="title"/>
          </p:nvPr>
        </p:nvSpPr>
        <p:spPr>
          <a:xfrm>
            <a:off x="1065212" y="304799"/>
            <a:ext cx="10058403" cy="1216152"/>
          </a:xfrm>
        </p:spPr>
        <p:txBody>
          <a:bodyPr rtlCol="0"/>
          <a:lstStyle>
            <a:lvl1pPr>
              <a:defRPr/>
            </a:lvl1pPr>
          </a:lstStyle>
          <a:p>
            <a:pPr rtl="0"/>
            <a:r>
              <a:rPr lang="en-US"/>
              <a:t>Click to edit Master title style</a:t>
            </a:r>
            <a:endParaRPr lang="x-none"/>
          </a:p>
        </p:txBody>
      </p:sp>
      <p:grpSp>
        <p:nvGrpSpPr>
          <p:cNvPr id="9" name="Group 8"/>
          <p:cNvGrpSpPr/>
          <p:nvPr/>
        </p:nvGrpSpPr>
        <p:grpSpPr>
          <a:xfrm>
            <a:off x="1052423" y="1733550"/>
            <a:ext cx="4360503" cy="3050038"/>
            <a:chOff x="895350" y="3313113"/>
            <a:chExt cx="3613151" cy="2790825"/>
          </a:xfrm>
          <a:solidFill>
            <a:schemeClr val="tx1">
              <a:lumMod val="50000"/>
            </a:schemeClr>
          </a:solidFill>
        </p:grpSpPr>
        <p:sp>
          <p:nvSpPr>
            <p:cNvPr id="10"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800"/>
            </a:p>
          </p:txBody>
        </p:sp>
        <p:sp>
          <p:nvSpPr>
            <p:cNvPr id="11"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800"/>
            </a:p>
          </p:txBody>
        </p:sp>
        <p:sp>
          <p:nvSpPr>
            <p:cNvPr id="12"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800"/>
            </a:p>
          </p:txBody>
        </p:sp>
        <p:sp>
          <p:nvSpPr>
            <p:cNvPr id="13"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800"/>
            </a:p>
          </p:txBody>
        </p:sp>
        <p:sp>
          <p:nvSpPr>
            <p:cNvPr id="14"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800"/>
            </a:p>
          </p:txBody>
        </p:sp>
        <p:sp>
          <p:nvSpPr>
            <p:cNvPr id="15"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800"/>
            </a:p>
          </p:txBody>
        </p:sp>
        <p:sp>
          <p:nvSpPr>
            <p:cNvPr id="16"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800"/>
            </a:p>
          </p:txBody>
        </p:sp>
        <p:sp>
          <p:nvSpPr>
            <p:cNvPr id="17"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800"/>
            </a:p>
          </p:txBody>
        </p:sp>
        <p:sp>
          <p:nvSpPr>
            <p:cNvPr id="18"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800"/>
            </a:p>
          </p:txBody>
        </p:sp>
        <p:sp>
          <p:nvSpPr>
            <p:cNvPr id="19"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800"/>
            </a:p>
          </p:txBody>
        </p:sp>
        <p:sp>
          <p:nvSpPr>
            <p:cNvPr id="20"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800"/>
            </a:p>
          </p:txBody>
        </p:sp>
        <p:sp>
          <p:nvSpPr>
            <p:cNvPr id="21"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800"/>
            </a:p>
          </p:txBody>
        </p:sp>
      </p:grpSp>
      <p:sp>
        <p:nvSpPr>
          <p:cNvPr id="36" name="Picture Placeholder 33" descr="An empty placeholder to add an image. Click on the placeholder and select the image that you wish to add."/>
          <p:cNvSpPr>
            <a:spLocks noGrp="1" noChangeAspect="1"/>
          </p:cNvSpPr>
          <p:nvPr>
            <p:ph type="pic" sz="quarter" idx="17"/>
          </p:nvPr>
        </p:nvSpPr>
        <p:spPr>
          <a:xfrm>
            <a:off x="1265028" y="1900210"/>
            <a:ext cx="3935536" cy="2571736"/>
          </a:xfrm>
          <a:solidFill>
            <a:schemeClr val="bg2"/>
          </a:solidFill>
          <a:ln w="38100">
            <a:solidFill>
              <a:schemeClr val="bg1"/>
            </a:solidFill>
          </a:ln>
        </p:spPr>
        <p:txBody>
          <a:bodyPr rtlCol="0"/>
          <a:lstStyle>
            <a:lvl1pPr marL="0" indent="0" algn="ctr">
              <a:buNone/>
              <a:defRPr/>
            </a:lvl1pPr>
          </a:lstStyle>
          <a:p>
            <a:pPr rtl="0"/>
            <a:r>
              <a:rPr lang="en-US"/>
              <a:t>Drag picture to placeholder or click icon to add</a:t>
            </a:r>
            <a:endParaRPr dirty="0"/>
          </a:p>
        </p:txBody>
      </p:sp>
      <p:sp>
        <p:nvSpPr>
          <p:cNvPr id="39" name="Text Placeholder 3"/>
          <p:cNvSpPr>
            <a:spLocks noGrp="1"/>
          </p:cNvSpPr>
          <p:nvPr>
            <p:ph type="body" sz="half" idx="2"/>
          </p:nvPr>
        </p:nvSpPr>
        <p:spPr>
          <a:xfrm>
            <a:off x="1052423" y="4935990"/>
            <a:ext cx="4368980" cy="1007610"/>
          </a:xfrm>
        </p:spPr>
        <p:txBody>
          <a:bodyPr rtlCol="0">
            <a:normAutofit/>
          </a:bodyPr>
          <a:lstStyle>
            <a:lvl1pPr marL="0" indent="0">
              <a:spcBef>
                <a:spcPts val="1200"/>
              </a:spcBef>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rtl="0"/>
            <a:r>
              <a:rPr lang="en-US"/>
              <a:t>Click to edit Master text styles</a:t>
            </a:r>
          </a:p>
        </p:txBody>
      </p:sp>
      <p:grpSp>
        <p:nvGrpSpPr>
          <p:cNvPr id="22" name="Group 21"/>
          <p:cNvGrpSpPr/>
          <p:nvPr/>
        </p:nvGrpSpPr>
        <p:grpSpPr>
          <a:xfrm>
            <a:off x="6763113" y="1733550"/>
            <a:ext cx="4360503" cy="3050038"/>
            <a:chOff x="895350" y="3313113"/>
            <a:chExt cx="3613151" cy="2790825"/>
          </a:xfrm>
          <a:solidFill>
            <a:schemeClr val="tx1">
              <a:lumMod val="50000"/>
            </a:schemeClr>
          </a:solidFill>
        </p:grpSpPr>
        <p:sp>
          <p:nvSpPr>
            <p:cNvPr id="2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800"/>
            </a:p>
          </p:txBody>
        </p:sp>
        <p:sp>
          <p:nvSpPr>
            <p:cNvPr id="2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800"/>
            </a:p>
          </p:txBody>
        </p:sp>
        <p:sp>
          <p:nvSpPr>
            <p:cNvPr id="2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800"/>
            </a:p>
          </p:txBody>
        </p:sp>
        <p:sp>
          <p:nvSpPr>
            <p:cNvPr id="2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800"/>
            </a:p>
          </p:txBody>
        </p:sp>
        <p:sp>
          <p:nvSpPr>
            <p:cNvPr id="2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800"/>
            </a:p>
          </p:txBody>
        </p:sp>
        <p:sp>
          <p:nvSpPr>
            <p:cNvPr id="2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800"/>
            </a:p>
          </p:txBody>
        </p:sp>
        <p:sp>
          <p:nvSpPr>
            <p:cNvPr id="2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800"/>
            </a:p>
          </p:txBody>
        </p:sp>
        <p:sp>
          <p:nvSpPr>
            <p:cNvPr id="3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800"/>
            </a:p>
          </p:txBody>
        </p:sp>
        <p:sp>
          <p:nvSpPr>
            <p:cNvPr id="3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800"/>
            </a:p>
          </p:txBody>
        </p:sp>
        <p:sp>
          <p:nvSpPr>
            <p:cNvPr id="3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800"/>
            </a:p>
          </p:txBody>
        </p:sp>
        <p:sp>
          <p:nvSpPr>
            <p:cNvPr id="3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800"/>
            </a:p>
          </p:txBody>
        </p:sp>
        <p:sp>
          <p:nvSpPr>
            <p:cNvPr id="3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800"/>
            </a:p>
          </p:txBody>
        </p:sp>
      </p:grpSp>
      <p:sp>
        <p:nvSpPr>
          <p:cNvPr id="37" name="Picture Placeholder 33" descr="An empty placeholder to add an image. Click on the placeholder and select the image that you wish to add."/>
          <p:cNvSpPr>
            <a:spLocks noGrp="1" noChangeAspect="1"/>
          </p:cNvSpPr>
          <p:nvPr>
            <p:ph type="pic" sz="quarter" idx="18"/>
          </p:nvPr>
        </p:nvSpPr>
        <p:spPr>
          <a:xfrm>
            <a:off x="6975717" y="1900210"/>
            <a:ext cx="3935536" cy="2571736"/>
          </a:xfrm>
          <a:solidFill>
            <a:schemeClr val="bg2"/>
          </a:solidFill>
          <a:ln w="38100">
            <a:solidFill>
              <a:schemeClr val="bg1"/>
            </a:solidFill>
          </a:ln>
        </p:spPr>
        <p:txBody>
          <a:bodyPr rtlCol="0"/>
          <a:lstStyle>
            <a:lvl1pPr marL="0" indent="0" algn="ctr">
              <a:buNone/>
              <a:defRPr/>
            </a:lvl1pPr>
          </a:lstStyle>
          <a:p>
            <a:pPr rtl="0"/>
            <a:r>
              <a:rPr lang="en-US"/>
              <a:t>Drag picture to placeholder or click icon to add</a:t>
            </a:r>
            <a:endParaRPr dirty="0"/>
          </a:p>
        </p:txBody>
      </p:sp>
      <p:sp>
        <p:nvSpPr>
          <p:cNvPr id="40" name="Text Placeholder 3"/>
          <p:cNvSpPr>
            <a:spLocks noGrp="1"/>
          </p:cNvSpPr>
          <p:nvPr>
            <p:ph type="body" sz="half" idx="19"/>
          </p:nvPr>
        </p:nvSpPr>
        <p:spPr>
          <a:xfrm>
            <a:off x="6742909" y="4935990"/>
            <a:ext cx="4368980" cy="1007610"/>
          </a:xfrm>
        </p:spPr>
        <p:txBody>
          <a:bodyPr rtlCol="0">
            <a:normAutofit/>
          </a:bodyPr>
          <a:lstStyle>
            <a:lvl1pPr marL="0" indent="0">
              <a:spcBef>
                <a:spcPts val="1200"/>
              </a:spcBef>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rtl="0"/>
            <a:r>
              <a:rPr lang="en-US"/>
              <a:t>Click to edit Master text styles</a:t>
            </a:r>
          </a:p>
        </p:txBody>
      </p:sp>
      <p:sp>
        <p:nvSpPr>
          <p:cNvPr id="8" name="Slide Number Placeholder 7"/>
          <p:cNvSpPr>
            <a:spLocks noGrp="1"/>
          </p:cNvSpPr>
          <p:nvPr>
            <p:ph type="sldNum" sz="quarter" idx="12"/>
          </p:nvPr>
        </p:nvSpPr>
        <p:spPr/>
        <p:txBody>
          <a:bodyPr rtlCol="0"/>
          <a:lstStyle/>
          <a:p>
            <a:fld id="{315D4755-A9B1-4C35-A9EC-D6F9D07AD436}" type="slidenum">
              <a:rPr lang="en-US" smtClean="0"/>
              <a:pPr/>
              <a:t>‹#›</a:t>
            </a:fld>
            <a:endParaRPr lang="en-US"/>
          </a:p>
        </p:txBody>
      </p:sp>
      <p:sp>
        <p:nvSpPr>
          <p:cNvPr id="7" name="Footer Placeholder 6"/>
          <p:cNvSpPr>
            <a:spLocks noGrp="1"/>
          </p:cNvSpPr>
          <p:nvPr>
            <p:ph type="ftr" sz="quarter" idx="11"/>
          </p:nvPr>
        </p:nvSpPr>
        <p:spPr/>
        <p:txBody>
          <a:bodyPr rtlCol="0"/>
          <a:lstStyle/>
          <a:p>
            <a:endParaRPr lang="en-US"/>
          </a:p>
        </p:txBody>
      </p:sp>
      <p:sp>
        <p:nvSpPr>
          <p:cNvPr id="6" name="Date Placeholder 5"/>
          <p:cNvSpPr>
            <a:spLocks noGrp="1"/>
          </p:cNvSpPr>
          <p:nvPr>
            <p:ph type="dt" sz="half" idx="10"/>
          </p:nvPr>
        </p:nvSpPr>
        <p:spPr/>
        <p:txBody>
          <a:bodyPr rtlCol="0"/>
          <a:lstStyle/>
          <a:p>
            <a:fld id="{8FB7D52C-BDA9-41D8-BA72-16E4E4C7E7FA}" type="datetimeFigureOut">
              <a:rPr lang="en-US" smtClean="0"/>
              <a:pPr/>
              <a:t>5/6/25</a:t>
            </a:fld>
            <a:endParaRPr lang="en-US"/>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hree Pictures with Captions">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US"/>
              <a:t>Click to edit Master title style</a:t>
            </a:r>
            <a:endParaRPr lang="x-none"/>
          </a:p>
        </p:txBody>
      </p:sp>
      <p:grpSp>
        <p:nvGrpSpPr>
          <p:cNvPr id="52" name="Group 51"/>
          <p:cNvGrpSpPr>
            <a:grpSpLocks noChangeAspect="1"/>
          </p:cNvGrpSpPr>
          <p:nvPr/>
        </p:nvGrpSpPr>
        <p:grpSpPr>
          <a:xfrm rot="5400000">
            <a:off x="1045140" y="1678105"/>
            <a:ext cx="3123347" cy="3089731"/>
            <a:chOff x="895350" y="3313113"/>
            <a:chExt cx="3613151" cy="2790825"/>
          </a:xfrm>
          <a:solidFill>
            <a:schemeClr val="tx1">
              <a:lumMod val="50000"/>
            </a:schemeClr>
          </a:solidFill>
        </p:grpSpPr>
        <p:sp>
          <p:nvSpPr>
            <p:cNvPr id="5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800"/>
            </a:p>
          </p:txBody>
        </p:sp>
        <p:sp>
          <p:nvSpPr>
            <p:cNvPr id="5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800"/>
            </a:p>
          </p:txBody>
        </p:sp>
        <p:sp>
          <p:nvSpPr>
            <p:cNvPr id="5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800"/>
            </a:p>
          </p:txBody>
        </p:sp>
        <p:sp>
          <p:nvSpPr>
            <p:cNvPr id="5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800"/>
            </a:p>
          </p:txBody>
        </p:sp>
        <p:sp>
          <p:nvSpPr>
            <p:cNvPr id="5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800"/>
            </a:p>
          </p:txBody>
        </p:sp>
        <p:sp>
          <p:nvSpPr>
            <p:cNvPr id="5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800"/>
            </a:p>
          </p:txBody>
        </p:sp>
        <p:sp>
          <p:nvSpPr>
            <p:cNvPr id="5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800"/>
            </a:p>
          </p:txBody>
        </p:sp>
        <p:sp>
          <p:nvSpPr>
            <p:cNvPr id="6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800"/>
            </a:p>
          </p:txBody>
        </p:sp>
        <p:sp>
          <p:nvSpPr>
            <p:cNvPr id="6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800"/>
            </a:p>
          </p:txBody>
        </p:sp>
        <p:sp>
          <p:nvSpPr>
            <p:cNvPr id="6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800"/>
            </a:p>
          </p:txBody>
        </p:sp>
        <p:sp>
          <p:nvSpPr>
            <p:cNvPr id="6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800"/>
            </a:p>
          </p:txBody>
        </p:sp>
        <p:sp>
          <p:nvSpPr>
            <p:cNvPr id="6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800"/>
            </a:p>
          </p:txBody>
        </p:sp>
      </p:grpSp>
      <p:sp>
        <p:nvSpPr>
          <p:cNvPr id="79" name="Picture Placeholder 33" descr="An empty placeholder to add an image. Click on the placeholder and select the image that you wish to add."/>
          <p:cNvSpPr>
            <a:spLocks noGrp="1"/>
          </p:cNvSpPr>
          <p:nvPr>
            <p:ph type="pic" sz="quarter" idx="19"/>
          </p:nvPr>
        </p:nvSpPr>
        <p:spPr>
          <a:xfrm>
            <a:off x="1249169" y="1824285"/>
            <a:ext cx="2715289" cy="2776308"/>
          </a:xfrm>
          <a:solidFill>
            <a:schemeClr val="bg2"/>
          </a:solidFill>
          <a:ln w="38100">
            <a:solidFill>
              <a:schemeClr val="bg1"/>
            </a:solidFill>
          </a:ln>
        </p:spPr>
        <p:txBody>
          <a:bodyPr rtlCol="0"/>
          <a:lstStyle>
            <a:lvl1pPr marL="0" indent="0" algn="ctr">
              <a:buNone/>
              <a:defRPr/>
            </a:lvl1pPr>
          </a:lstStyle>
          <a:p>
            <a:pPr rtl="0"/>
            <a:r>
              <a:rPr lang="en-US"/>
              <a:t>Drag picture to placeholder or click icon to add</a:t>
            </a:r>
            <a:endParaRPr dirty="0"/>
          </a:p>
        </p:txBody>
      </p:sp>
      <p:sp>
        <p:nvSpPr>
          <p:cNvPr id="81" name="Text Placeholder 3"/>
          <p:cNvSpPr>
            <a:spLocks noGrp="1"/>
          </p:cNvSpPr>
          <p:nvPr>
            <p:ph type="body" sz="half" idx="2"/>
          </p:nvPr>
        </p:nvSpPr>
        <p:spPr>
          <a:xfrm>
            <a:off x="1235212" y="4947405"/>
            <a:ext cx="2743200" cy="914400"/>
          </a:xfrm>
        </p:spPr>
        <p:txBody>
          <a:bodyPr rtlCol="0">
            <a:normAutofit/>
          </a:bodyPr>
          <a:lstStyle>
            <a:lvl1pPr marL="0" indent="0">
              <a:spcBef>
                <a:spcPts val="1200"/>
              </a:spcBef>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rtl="0"/>
            <a:r>
              <a:rPr lang="en-US"/>
              <a:t>Click to edit Master text styles</a:t>
            </a:r>
          </a:p>
        </p:txBody>
      </p:sp>
      <p:grpSp>
        <p:nvGrpSpPr>
          <p:cNvPr id="84" name="Group 83"/>
          <p:cNvGrpSpPr>
            <a:grpSpLocks noChangeAspect="1"/>
          </p:cNvGrpSpPr>
          <p:nvPr/>
        </p:nvGrpSpPr>
        <p:grpSpPr>
          <a:xfrm rot="5400000">
            <a:off x="4517136" y="1678105"/>
            <a:ext cx="3123347" cy="3089731"/>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800"/>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800"/>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800"/>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800"/>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800"/>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800"/>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800"/>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800"/>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800"/>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800"/>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800"/>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800"/>
            </a:p>
          </p:txBody>
        </p:sp>
      </p:grpSp>
      <p:sp>
        <p:nvSpPr>
          <p:cNvPr id="78" name="Picture Placeholder 33" descr="An empty placeholder to add an image. Click on the placeholder and select the image that you wish to add."/>
          <p:cNvSpPr>
            <a:spLocks noGrp="1"/>
          </p:cNvSpPr>
          <p:nvPr>
            <p:ph type="pic" sz="quarter" idx="18"/>
          </p:nvPr>
        </p:nvSpPr>
        <p:spPr>
          <a:xfrm>
            <a:off x="4720924" y="1824285"/>
            <a:ext cx="2715768" cy="2776308"/>
          </a:xfrm>
          <a:solidFill>
            <a:schemeClr val="bg2"/>
          </a:solidFill>
          <a:ln w="38100">
            <a:solidFill>
              <a:schemeClr val="bg1"/>
            </a:solidFill>
          </a:ln>
        </p:spPr>
        <p:txBody>
          <a:bodyPr rtlCol="0"/>
          <a:lstStyle>
            <a:lvl1pPr marL="0" indent="0" algn="ctr">
              <a:buNone/>
              <a:defRPr/>
            </a:lvl1pPr>
          </a:lstStyle>
          <a:p>
            <a:pPr rtl="0"/>
            <a:r>
              <a:rPr lang="en-US"/>
              <a:t>Drag picture to placeholder or click icon to add</a:t>
            </a:r>
            <a:endParaRPr dirty="0"/>
          </a:p>
        </p:txBody>
      </p:sp>
      <p:sp>
        <p:nvSpPr>
          <p:cNvPr id="82" name="Text Placeholder 3"/>
          <p:cNvSpPr>
            <a:spLocks noGrp="1"/>
          </p:cNvSpPr>
          <p:nvPr>
            <p:ph type="body" sz="half" idx="21"/>
          </p:nvPr>
        </p:nvSpPr>
        <p:spPr>
          <a:xfrm>
            <a:off x="4707208" y="4947405"/>
            <a:ext cx="2743200" cy="914400"/>
          </a:xfrm>
        </p:spPr>
        <p:txBody>
          <a:bodyPr rtlCol="0">
            <a:normAutofit/>
          </a:bodyPr>
          <a:lstStyle>
            <a:lvl1pPr marL="0" indent="0">
              <a:spcBef>
                <a:spcPts val="1200"/>
              </a:spcBef>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rtl="0"/>
            <a:r>
              <a:rPr lang="en-US"/>
              <a:t>Click to edit Master text styles</a:t>
            </a:r>
          </a:p>
        </p:txBody>
      </p:sp>
      <p:grpSp>
        <p:nvGrpSpPr>
          <p:cNvPr id="97" name="Group 96"/>
          <p:cNvGrpSpPr>
            <a:grpSpLocks noChangeAspect="1"/>
          </p:cNvGrpSpPr>
          <p:nvPr/>
        </p:nvGrpSpPr>
        <p:grpSpPr>
          <a:xfrm rot="5400000">
            <a:off x="8019011" y="1678105"/>
            <a:ext cx="3123347" cy="3089731"/>
            <a:chOff x="895350" y="3313113"/>
            <a:chExt cx="3613151" cy="2790825"/>
          </a:xfrm>
          <a:solidFill>
            <a:schemeClr val="tx1">
              <a:lumMod val="50000"/>
            </a:schemeClr>
          </a:solidFill>
        </p:grpSpPr>
        <p:sp>
          <p:nvSpPr>
            <p:cNvPr id="98"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800"/>
            </a:p>
          </p:txBody>
        </p:sp>
        <p:sp>
          <p:nvSpPr>
            <p:cNvPr id="99"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800"/>
            </a:p>
          </p:txBody>
        </p:sp>
        <p:sp>
          <p:nvSpPr>
            <p:cNvPr id="100"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800"/>
            </a:p>
          </p:txBody>
        </p:sp>
        <p:sp>
          <p:nvSpPr>
            <p:cNvPr id="101"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800"/>
            </a:p>
          </p:txBody>
        </p:sp>
        <p:sp>
          <p:nvSpPr>
            <p:cNvPr id="102"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800"/>
            </a:p>
          </p:txBody>
        </p:sp>
        <p:sp>
          <p:nvSpPr>
            <p:cNvPr id="103"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800"/>
            </a:p>
          </p:txBody>
        </p:sp>
        <p:sp>
          <p:nvSpPr>
            <p:cNvPr id="104"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800"/>
            </a:p>
          </p:txBody>
        </p:sp>
        <p:sp>
          <p:nvSpPr>
            <p:cNvPr id="105"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800"/>
            </a:p>
          </p:txBody>
        </p:sp>
        <p:sp>
          <p:nvSpPr>
            <p:cNvPr id="106"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800"/>
            </a:p>
          </p:txBody>
        </p:sp>
        <p:sp>
          <p:nvSpPr>
            <p:cNvPr id="107"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800"/>
            </a:p>
          </p:txBody>
        </p:sp>
        <p:sp>
          <p:nvSpPr>
            <p:cNvPr id="108"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800"/>
            </a:p>
          </p:txBody>
        </p:sp>
        <p:sp>
          <p:nvSpPr>
            <p:cNvPr id="109"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800"/>
            </a:p>
          </p:txBody>
        </p:sp>
      </p:grpSp>
      <p:sp>
        <p:nvSpPr>
          <p:cNvPr id="80" name="Picture Placeholder 33" descr="An empty placeholder to add an image. Click on the placeholder and select the image that you wish to add."/>
          <p:cNvSpPr>
            <a:spLocks noGrp="1"/>
          </p:cNvSpPr>
          <p:nvPr>
            <p:ph type="pic" sz="quarter" idx="20"/>
          </p:nvPr>
        </p:nvSpPr>
        <p:spPr>
          <a:xfrm>
            <a:off x="8222799" y="1824285"/>
            <a:ext cx="2715768" cy="2776308"/>
          </a:xfrm>
          <a:solidFill>
            <a:schemeClr val="bg2"/>
          </a:solidFill>
          <a:ln w="38100">
            <a:solidFill>
              <a:schemeClr val="bg1"/>
            </a:solidFill>
          </a:ln>
        </p:spPr>
        <p:txBody>
          <a:bodyPr rtlCol="0"/>
          <a:lstStyle>
            <a:lvl1pPr marL="0" indent="0" algn="ctr">
              <a:buNone/>
              <a:defRPr/>
            </a:lvl1pPr>
          </a:lstStyle>
          <a:p>
            <a:pPr rtl="0"/>
            <a:r>
              <a:rPr lang="en-US"/>
              <a:t>Drag picture to placeholder or click icon to add</a:t>
            </a:r>
            <a:endParaRPr dirty="0"/>
          </a:p>
        </p:txBody>
      </p:sp>
      <p:sp>
        <p:nvSpPr>
          <p:cNvPr id="83" name="Text Placeholder 3"/>
          <p:cNvSpPr>
            <a:spLocks noGrp="1"/>
          </p:cNvSpPr>
          <p:nvPr>
            <p:ph type="body" sz="half" idx="22"/>
          </p:nvPr>
        </p:nvSpPr>
        <p:spPr>
          <a:xfrm>
            <a:off x="8209083" y="4947405"/>
            <a:ext cx="2743200" cy="914400"/>
          </a:xfrm>
        </p:spPr>
        <p:txBody>
          <a:bodyPr rtlCol="0">
            <a:normAutofit/>
          </a:bodyPr>
          <a:lstStyle>
            <a:lvl1pPr marL="0" indent="0">
              <a:spcBef>
                <a:spcPts val="1200"/>
              </a:spcBef>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rtl="0"/>
            <a:r>
              <a:rPr lang="en-US"/>
              <a:t>Click to edit Master text styles</a:t>
            </a:r>
          </a:p>
        </p:txBody>
      </p:sp>
      <p:sp>
        <p:nvSpPr>
          <p:cNvPr id="8" name="Slide Number Placeholder 7"/>
          <p:cNvSpPr>
            <a:spLocks noGrp="1"/>
          </p:cNvSpPr>
          <p:nvPr>
            <p:ph type="sldNum" sz="quarter" idx="12"/>
          </p:nvPr>
        </p:nvSpPr>
        <p:spPr/>
        <p:txBody>
          <a:bodyPr rtlCol="0"/>
          <a:lstStyle/>
          <a:p>
            <a:fld id="{315D4755-A9B1-4C35-A9EC-D6F9D07AD436}" type="slidenum">
              <a:rPr lang="en-US" smtClean="0"/>
              <a:pPr/>
              <a:t>‹#›</a:t>
            </a:fld>
            <a:endParaRPr lang="en-US"/>
          </a:p>
        </p:txBody>
      </p:sp>
      <p:sp>
        <p:nvSpPr>
          <p:cNvPr id="7" name="Footer Placeholder 6"/>
          <p:cNvSpPr>
            <a:spLocks noGrp="1"/>
          </p:cNvSpPr>
          <p:nvPr>
            <p:ph type="ftr" sz="quarter" idx="11"/>
          </p:nvPr>
        </p:nvSpPr>
        <p:spPr/>
        <p:txBody>
          <a:bodyPr rtlCol="0"/>
          <a:lstStyle/>
          <a:p>
            <a:endParaRPr lang="en-US"/>
          </a:p>
        </p:txBody>
      </p:sp>
      <p:sp>
        <p:nvSpPr>
          <p:cNvPr id="6" name="Date Placeholder 5"/>
          <p:cNvSpPr>
            <a:spLocks noGrp="1"/>
          </p:cNvSpPr>
          <p:nvPr>
            <p:ph type="dt" sz="half" idx="10"/>
          </p:nvPr>
        </p:nvSpPr>
        <p:spPr/>
        <p:txBody>
          <a:bodyPr rtlCol="0"/>
          <a:lstStyle/>
          <a:p>
            <a:fld id="{8FB7D52C-BDA9-41D8-BA72-16E4E4C7E7FA}" type="datetimeFigureOut">
              <a:rPr lang="en-US" smtClean="0"/>
              <a:pPr/>
              <a:t>5/6/25</a:t>
            </a:fld>
            <a:endParaRPr lang="en-US"/>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5212" y="304800"/>
            <a:ext cx="10058403" cy="1219200"/>
          </a:xfrm>
          <a:prstGeom prst="rect">
            <a:avLst/>
          </a:prstGeom>
        </p:spPr>
        <p:txBody>
          <a:bodyPr vert="horz" lIns="91440" tIns="45720" rIns="91440" bIns="45720" rtlCol="0" anchor="b">
            <a:normAutofit/>
          </a:bodyPr>
          <a:lstStyle/>
          <a:p>
            <a:pPr rtl="0"/>
            <a:r>
              <a:rPr lang="en-US"/>
              <a:t>Click to edit Master title style</a:t>
            </a:r>
            <a:endParaRPr/>
          </a:p>
        </p:txBody>
      </p:sp>
      <p:sp>
        <p:nvSpPr>
          <p:cNvPr id="3" name="Text Placeholder 2"/>
          <p:cNvSpPr>
            <a:spLocks noGrp="1"/>
          </p:cNvSpPr>
          <p:nvPr>
            <p:ph type="body" idx="1"/>
          </p:nvPr>
        </p:nvSpPr>
        <p:spPr>
          <a:xfrm>
            <a:off x="1065215" y="1752600"/>
            <a:ext cx="10058400" cy="4229100"/>
          </a:xfrm>
          <a:prstGeom prst="rect">
            <a:avLst/>
          </a:prstGeom>
        </p:spPr>
        <p:txBody>
          <a:bodyPr vert="horz" lIns="91440" tIns="45720" rIns="91440" bIns="45720" rtlCol="0">
            <a:normAutofit/>
          </a:bodyPr>
          <a:lstStyle/>
          <a:p>
            <a:pPr lvl="0" rtl="0"/>
            <a:r>
              <a:rPr lang="x-none"/>
              <a:t>Edit Master text styles</a:t>
            </a:r>
          </a:p>
          <a:p>
            <a:pPr lvl="1" rtl="0"/>
            <a:r>
              <a:rPr lang="x-none"/>
              <a:t>Second level</a:t>
            </a:r>
          </a:p>
          <a:p>
            <a:pPr lvl="2" rtl="0"/>
            <a:r>
              <a:rPr lang="x-none"/>
              <a:t>Third level</a:t>
            </a:r>
          </a:p>
          <a:p>
            <a:pPr lvl="3" rtl="0"/>
            <a:r>
              <a:rPr lang="x-none"/>
              <a:t>Fourth level</a:t>
            </a:r>
          </a:p>
          <a:p>
            <a:pPr lvl="4" rtl="0"/>
            <a:r>
              <a:rPr lang="x-none"/>
              <a:t>Fifth level</a:t>
            </a:r>
            <a:endParaRPr/>
          </a:p>
        </p:txBody>
      </p:sp>
      <p:sp>
        <p:nvSpPr>
          <p:cNvPr id="6" name="Slide Number Placeholder 5"/>
          <p:cNvSpPr>
            <a:spLocks noGrp="1"/>
          </p:cNvSpPr>
          <p:nvPr>
            <p:ph type="sldNum" sz="quarter" idx="4"/>
          </p:nvPr>
        </p:nvSpPr>
        <p:spPr>
          <a:xfrm>
            <a:off x="1065213" y="6019801"/>
            <a:ext cx="762000" cy="228600"/>
          </a:xfrm>
          <a:prstGeom prst="rect">
            <a:avLst/>
          </a:prstGeom>
        </p:spPr>
        <p:txBody>
          <a:bodyPr vert="horz" lIns="91440" tIns="45720" rIns="91440" bIns="45720" rtlCol="0" anchor="ctr"/>
          <a:lstStyle>
            <a:lvl1pPr algn="l">
              <a:defRPr sz="825">
                <a:solidFill>
                  <a:schemeClr val="tx1"/>
                </a:solidFill>
              </a:defRPr>
            </a:lvl1pPr>
          </a:lstStyle>
          <a:p>
            <a:fld id="{315D4755-A9B1-4C35-A9EC-D6F9D07AD436}" type="slidenum">
              <a:rPr lang="en-US" smtClean="0"/>
              <a:pPr/>
              <a:t>‹#›</a:t>
            </a:fld>
            <a:endParaRPr lang="en-US"/>
          </a:p>
        </p:txBody>
      </p:sp>
      <p:sp>
        <p:nvSpPr>
          <p:cNvPr id="5" name="Footer Placeholder 4"/>
          <p:cNvSpPr>
            <a:spLocks noGrp="1"/>
          </p:cNvSpPr>
          <p:nvPr>
            <p:ph type="ftr" sz="quarter" idx="3"/>
          </p:nvPr>
        </p:nvSpPr>
        <p:spPr>
          <a:xfrm>
            <a:off x="1979613" y="6019801"/>
            <a:ext cx="5943600" cy="228600"/>
          </a:xfrm>
          <a:prstGeom prst="rect">
            <a:avLst/>
          </a:prstGeom>
        </p:spPr>
        <p:txBody>
          <a:bodyPr vert="horz" lIns="91440" tIns="45720" rIns="91440" bIns="45720" rtlCol="0" anchor="ctr"/>
          <a:lstStyle>
            <a:lvl1pPr algn="l">
              <a:defRPr sz="825">
                <a:solidFill>
                  <a:schemeClr val="tx1"/>
                </a:solidFill>
              </a:defRPr>
            </a:lvl1pPr>
          </a:lstStyle>
          <a:p>
            <a:endParaRPr lang="en-US"/>
          </a:p>
        </p:txBody>
      </p:sp>
      <p:sp>
        <p:nvSpPr>
          <p:cNvPr id="4" name="Date Placeholder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a:defRPr sz="825">
                <a:solidFill>
                  <a:schemeClr val="tx1"/>
                </a:solidFill>
              </a:defRPr>
            </a:lvl1pPr>
          </a:lstStyle>
          <a:p>
            <a:fld id="{8FB7D52C-BDA9-41D8-BA72-16E4E4C7E7FA}" type="datetimeFigureOut">
              <a:rPr lang="en-US" smtClean="0"/>
              <a:pPr/>
              <a:t>5/6/25</a:t>
            </a:fld>
            <a:endParaRPr lang="en-US"/>
          </a:p>
        </p:txBody>
      </p:sp>
    </p:spTree>
    <p:extLst>
      <p:ext uri="{BB962C8B-B14F-4D97-AF65-F5344CB8AC3E}">
        <p14:creationId xmlns:p14="http://schemas.microsoft.com/office/powerpoint/2010/main" val="96323659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xStyles>
    <p:titleStyle>
      <a:lvl1pPr algn="l" defTabSz="685800" rtl="0" eaLnBrk="1" latinLnBrk="0" hangingPunct="1">
        <a:lnSpc>
          <a:spcPct val="90000"/>
        </a:lnSpc>
        <a:spcBef>
          <a:spcPct val="0"/>
        </a:spcBef>
        <a:buNone/>
        <a:defRPr sz="2700" kern="1200">
          <a:solidFill>
            <a:schemeClr val="tx1">
              <a:lumMod val="50000"/>
            </a:schemeClr>
          </a:solidFill>
          <a:latin typeface="+mj-lt"/>
          <a:ea typeface="+mj-ea"/>
          <a:cs typeface="+mj-cs"/>
        </a:defRPr>
      </a:lvl1pPr>
    </p:titleStyle>
    <p:bodyStyle>
      <a:lvl1pPr marL="260604" indent="-260604" algn="l" defTabSz="685800" rtl="0" eaLnBrk="1" latinLnBrk="0" hangingPunct="1">
        <a:lnSpc>
          <a:spcPct val="100000"/>
        </a:lnSpc>
        <a:spcBef>
          <a:spcPts val="1350"/>
        </a:spcBef>
        <a:buFont typeface="Arial" panose="020B0604020202020204" pitchFamily="34" charset="0"/>
        <a:buChar char="•"/>
        <a:defRPr sz="1800" kern="1200">
          <a:solidFill>
            <a:schemeClr val="tx1"/>
          </a:solidFill>
          <a:latin typeface="+mn-lt"/>
          <a:ea typeface="+mn-ea"/>
          <a:cs typeface="+mn-cs"/>
        </a:defRPr>
      </a:lvl1pPr>
      <a:lvl2pPr marL="555498" indent="-212598" algn="l" defTabSz="6858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2pPr>
      <a:lvl3pPr marL="857250" indent="-171450" algn="l" defTabSz="685800" rtl="0" eaLnBrk="1" latinLnBrk="0" hangingPunct="1">
        <a:lnSpc>
          <a:spcPct val="100000"/>
        </a:lnSpc>
        <a:spcBef>
          <a:spcPts val="600"/>
        </a:spcBef>
        <a:buFont typeface="Arial" panose="020B0604020202020204" pitchFamily="34" charset="0"/>
        <a:buChar char="•"/>
        <a:defRPr sz="1350" kern="1200">
          <a:solidFill>
            <a:schemeClr val="tx1"/>
          </a:solidFill>
          <a:latin typeface="+mn-lt"/>
          <a:ea typeface="+mn-ea"/>
          <a:cs typeface="+mn-cs"/>
        </a:defRPr>
      </a:lvl3pPr>
      <a:lvl4pPr marL="1200150" indent="-171450" algn="l" defTabSz="685800" rtl="0" eaLnBrk="1" latinLnBrk="0" hangingPunct="1">
        <a:lnSpc>
          <a:spcPct val="100000"/>
        </a:lnSpc>
        <a:spcBef>
          <a:spcPts val="450"/>
        </a:spcBef>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1" latinLnBrk="0" hangingPunct="1">
        <a:lnSpc>
          <a:spcPct val="100000"/>
        </a:lnSpc>
        <a:spcBef>
          <a:spcPts val="450"/>
        </a:spcBef>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450"/>
        </a:spcBef>
        <a:buFont typeface="Arial" panose="020B0604020202020204" pitchFamily="34" charset="0"/>
        <a:buChar char="•"/>
        <a:defRPr sz="1200" kern="1200">
          <a:solidFill>
            <a:schemeClr val="tx1"/>
          </a:solidFill>
          <a:latin typeface="+mn-lt"/>
          <a:ea typeface="+mn-ea"/>
          <a:cs typeface="+mn-cs"/>
        </a:defRPr>
      </a:lvl6pPr>
      <a:lvl7pPr marL="2228850" indent="-171450" algn="l" defTabSz="685800" rtl="0" eaLnBrk="1" latinLnBrk="0" hangingPunct="1">
        <a:lnSpc>
          <a:spcPct val="90000"/>
        </a:lnSpc>
        <a:spcBef>
          <a:spcPts val="450"/>
        </a:spcBef>
        <a:buFont typeface="Arial" panose="020B0604020202020204" pitchFamily="34" charset="0"/>
        <a:buChar char="•"/>
        <a:defRPr sz="1200" kern="1200">
          <a:solidFill>
            <a:schemeClr val="tx1"/>
          </a:solidFill>
          <a:latin typeface="+mn-lt"/>
          <a:ea typeface="+mn-ea"/>
          <a:cs typeface="+mn-cs"/>
        </a:defRPr>
      </a:lvl7pPr>
      <a:lvl8pPr marL="2571750" indent="-171450" algn="l" defTabSz="685800" rtl="0" eaLnBrk="1" latinLnBrk="0" hangingPunct="1">
        <a:lnSpc>
          <a:spcPct val="90000"/>
        </a:lnSpc>
        <a:spcBef>
          <a:spcPts val="450"/>
        </a:spcBef>
        <a:buFont typeface="Arial" panose="020B0604020202020204" pitchFamily="34" charset="0"/>
        <a:buChar char="•"/>
        <a:defRPr sz="1200" kern="1200" baseline="0">
          <a:solidFill>
            <a:schemeClr val="tx1"/>
          </a:solidFill>
          <a:latin typeface="+mn-lt"/>
          <a:ea typeface="+mn-ea"/>
          <a:cs typeface="+mn-cs"/>
        </a:defRPr>
      </a:lvl8pPr>
      <a:lvl9pPr marL="2914650" indent="-171450" algn="l" defTabSz="685800" rtl="0" eaLnBrk="1" latinLnBrk="0" hangingPunct="1">
        <a:lnSpc>
          <a:spcPct val="90000"/>
        </a:lnSpc>
        <a:spcBef>
          <a:spcPts val="450"/>
        </a:spcBef>
        <a:buFont typeface="Arial" panose="020B0604020202020204" pitchFamily="34" charset="0"/>
        <a:buChar char="•"/>
        <a:defRPr sz="1200" kern="1200" baseline="0">
          <a:solidFill>
            <a:schemeClr val="tx1"/>
          </a:solidFill>
          <a:latin typeface="+mn-lt"/>
          <a:ea typeface="+mn-ea"/>
          <a:cs typeface="+mn-cs"/>
        </a:defRPr>
      </a:lvl9pPr>
    </p:bodyStyle>
    <p:otherStyle>
      <a:defPPr>
        <a:defRP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5120"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a:xfrm>
            <a:off x="457200" y="230120"/>
            <a:ext cx="6777648" cy="609600"/>
          </a:xfrm>
        </p:spPr>
        <p:txBody>
          <a:bodyPr>
            <a:normAutofit/>
          </a:bodyPr>
          <a:lstStyle/>
          <a:p>
            <a:pPr eaLnBrk="1" hangingPunct="1"/>
            <a:r>
              <a:rPr lang="en-US" altLang="x-none" sz="3200" b="1" dirty="0">
                <a:latin typeface="American Typewriter" charset="0"/>
                <a:ea typeface="American Typewriter" charset="0"/>
                <a:cs typeface="American Typewriter" charset="0"/>
              </a:rPr>
              <a:t>Notes for Presentation</a:t>
            </a:r>
          </a:p>
        </p:txBody>
      </p:sp>
      <p:sp>
        <p:nvSpPr>
          <p:cNvPr id="15363" name="TextBox 2"/>
          <p:cNvSpPr txBox="1">
            <a:spLocks noChangeArrowheads="1"/>
          </p:cNvSpPr>
          <p:nvPr/>
        </p:nvSpPr>
        <p:spPr bwMode="auto">
          <a:xfrm>
            <a:off x="457200" y="990600"/>
            <a:ext cx="11576423" cy="569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r>
              <a:rPr lang="en-US" altLang="x-none" dirty="0"/>
              <a:t>			</a:t>
            </a:r>
            <a:r>
              <a:rPr lang="en-US" altLang="x-none" sz="2000" dirty="0">
                <a:latin typeface="American Typewriter" charset="0"/>
                <a:ea typeface="American Typewriter" charset="0"/>
                <a:cs typeface="American Typewriter" charset="0"/>
              </a:rPr>
              <a:t>I include this on slides where I would like my students to write </a:t>
            </a:r>
          </a:p>
          <a:p>
            <a:r>
              <a:rPr lang="en-US" altLang="x-none" sz="2000" dirty="0">
                <a:latin typeface="American Typewriter" charset="0"/>
                <a:ea typeface="American Typewriter" charset="0"/>
                <a:cs typeface="American Typewriter" charset="0"/>
              </a:rPr>
              <a:t>			down the information into their notes. Use this at your discretion. </a:t>
            </a:r>
          </a:p>
          <a:p>
            <a:endParaRPr lang="en-US" altLang="x-none" sz="2000" dirty="0">
              <a:latin typeface="American Typewriter" charset="0"/>
              <a:ea typeface="American Typewriter" charset="0"/>
              <a:cs typeface="American Typewriter" charset="0"/>
            </a:endParaRPr>
          </a:p>
          <a:p>
            <a:endParaRPr lang="en-US" altLang="x-none" sz="2000" dirty="0">
              <a:latin typeface="American Typewriter" charset="0"/>
              <a:ea typeface="American Typewriter" charset="0"/>
              <a:cs typeface="American Typewriter" charset="0"/>
            </a:endParaRPr>
          </a:p>
          <a:p>
            <a:r>
              <a:rPr lang="en-US" altLang="x-none" sz="2400" b="1" dirty="0">
                <a:solidFill>
                  <a:srgbClr val="00B0F0"/>
                </a:solidFill>
                <a:latin typeface="American Typewriter" charset="0"/>
                <a:ea typeface="American Typewriter" charset="0"/>
                <a:cs typeface="American Typewriter" charset="0"/>
              </a:rPr>
              <a:t>Class/paired/individual task		</a:t>
            </a:r>
            <a:r>
              <a:rPr lang="en-US" altLang="x-none" sz="2000" dirty="0">
                <a:latin typeface="American Typewriter" charset="0"/>
                <a:ea typeface="American Typewriter" charset="0"/>
                <a:cs typeface="American Typewriter" charset="0"/>
              </a:rPr>
              <a:t>Tasks for students are denoted in blue. </a:t>
            </a:r>
          </a:p>
          <a:p>
            <a:endParaRPr lang="en-US" altLang="x-none" sz="2400" dirty="0">
              <a:latin typeface="American Typewriter" charset="0"/>
              <a:ea typeface="American Typewriter" charset="0"/>
              <a:cs typeface="American Typewriter" charset="0"/>
            </a:endParaRPr>
          </a:p>
          <a:p>
            <a:r>
              <a:rPr lang="en-US" altLang="x-none" sz="2400" b="1" dirty="0">
                <a:solidFill>
                  <a:srgbClr val="00B050"/>
                </a:solidFill>
                <a:latin typeface="American Typewriter" charset="0"/>
                <a:ea typeface="American Typewriter" charset="0"/>
                <a:cs typeface="American Typewriter" charset="0"/>
              </a:rPr>
              <a:t>Class Brainstorm</a:t>
            </a:r>
            <a:r>
              <a:rPr lang="en-US" altLang="x-none" sz="2400" dirty="0">
                <a:latin typeface="American Typewriter" charset="0"/>
                <a:ea typeface="American Typewriter" charset="0"/>
                <a:cs typeface="American Typewriter" charset="0"/>
              </a:rPr>
              <a:t>			</a:t>
            </a:r>
            <a:r>
              <a:rPr lang="en-US" altLang="x-none" sz="2000" dirty="0">
                <a:latin typeface="American Typewriter" charset="0"/>
                <a:ea typeface="American Typewriter" charset="0"/>
                <a:cs typeface="American Typewriter" charset="0"/>
              </a:rPr>
              <a:t>Class discussion tasks are denoted in green</a:t>
            </a:r>
            <a:endParaRPr lang="en-US" altLang="x-none" sz="2000" b="1" dirty="0">
              <a:latin typeface="American Typewriter" charset="0"/>
              <a:ea typeface="American Typewriter" charset="0"/>
              <a:cs typeface="American Typewriter" charset="0"/>
            </a:endParaRPr>
          </a:p>
          <a:p>
            <a:endParaRPr lang="en-US" altLang="x-none" sz="2000" dirty="0">
              <a:latin typeface="American Typewriter" charset="0"/>
              <a:ea typeface="American Typewriter" charset="0"/>
              <a:cs typeface="American Typewriter" charset="0"/>
            </a:endParaRPr>
          </a:p>
          <a:p>
            <a:r>
              <a:rPr lang="en-US" altLang="x-none" sz="2400" b="1" dirty="0">
                <a:solidFill>
                  <a:srgbClr val="7030A0"/>
                </a:solidFill>
                <a:latin typeface="American Typewriter" charset="0"/>
                <a:ea typeface="American Typewriter" charset="0"/>
                <a:cs typeface="American Typewriter" charset="0"/>
              </a:rPr>
              <a:t>Personalized information 	</a:t>
            </a:r>
            <a:r>
              <a:rPr lang="en-US" altLang="x-none" sz="2000" dirty="0">
                <a:latin typeface="American Typewriter" charset="0"/>
                <a:ea typeface="American Typewriter" charset="0"/>
                <a:cs typeface="American Typewriter" charset="0"/>
              </a:rPr>
              <a:t>Information that is personal to my class/local area are 					denoted in purple and will need amending. </a:t>
            </a:r>
          </a:p>
          <a:p>
            <a:endParaRPr lang="en-US" altLang="x-none" sz="2400" b="1" dirty="0">
              <a:solidFill>
                <a:srgbClr val="7030A0"/>
              </a:solidFill>
              <a:latin typeface="American Typewriter" charset="0"/>
              <a:ea typeface="American Typewriter" charset="0"/>
              <a:cs typeface="American Typewriter" charset="0"/>
            </a:endParaRPr>
          </a:p>
          <a:p>
            <a:r>
              <a:rPr lang="en-US" altLang="x-none" sz="2400" b="1" dirty="0">
                <a:solidFill>
                  <a:srgbClr val="FF0000"/>
                </a:solidFill>
                <a:latin typeface="American Typewriter" charset="0"/>
                <a:ea typeface="American Typewriter" charset="0"/>
                <a:cs typeface="American Typewriter" charset="0"/>
              </a:rPr>
              <a:t>Key Words 	</a:t>
            </a:r>
            <a:r>
              <a:rPr lang="en-US" altLang="x-none" sz="2400" b="1" dirty="0">
                <a:solidFill>
                  <a:srgbClr val="7030A0"/>
                </a:solidFill>
                <a:latin typeface="American Typewriter" charset="0"/>
                <a:ea typeface="American Typewriter" charset="0"/>
                <a:cs typeface="American Typewriter" charset="0"/>
              </a:rPr>
              <a:t>	</a:t>
            </a:r>
            <a:r>
              <a:rPr lang="en-US" altLang="x-none" sz="2000" dirty="0">
                <a:latin typeface="American Typewriter" charset="0"/>
                <a:ea typeface="American Typewriter" charset="0"/>
                <a:cs typeface="American Typewriter" charset="0"/>
              </a:rPr>
              <a:t>Key words pertinent to the course are denoted in red. </a:t>
            </a:r>
          </a:p>
          <a:p>
            <a:r>
              <a:rPr lang="en-US" altLang="x-none" sz="2000" dirty="0">
                <a:latin typeface="American Typewriter" charset="0"/>
                <a:ea typeface="American Typewriter" charset="0"/>
                <a:cs typeface="American Typewriter" charset="0"/>
              </a:rPr>
              <a:t>		</a:t>
            </a:r>
          </a:p>
          <a:p>
            <a:r>
              <a:rPr lang="en-US" altLang="x-none" sz="2000" dirty="0">
                <a:solidFill>
                  <a:schemeClr val="tx2"/>
                </a:solidFill>
                <a:latin typeface="American Typewriter" charset="0"/>
                <a:ea typeface="American Typewriter" charset="0"/>
                <a:cs typeface="American Typewriter" charset="0"/>
              </a:rPr>
              <a:t>Notes Section</a:t>
            </a:r>
            <a:r>
              <a:rPr lang="en-US" altLang="x-none" sz="2000" dirty="0">
                <a:latin typeface="American Typewriter" charset="0"/>
                <a:ea typeface="American Typewriter" charset="0"/>
                <a:cs typeface="American Typewriter" charset="0"/>
              </a:rPr>
              <a:t>		Under each slide prompts for resource files needed for particular 				tasks, 	and any other additional information for the teacher will be 				given. </a:t>
            </a:r>
          </a:p>
          <a:p>
            <a:r>
              <a:rPr lang="en-US" altLang="x-none" sz="2000" dirty="0"/>
              <a:t>	</a:t>
            </a:r>
          </a:p>
        </p:txBody>
      </p:sp>
      <p:pic>
        <p:nvPicPr>
          <p:cNvPr id="6" name="Picture 2" descr="C:\Users\tv36426.TVNET\AppData\Local\Microsoft\Windows\INetCache\IE\MDJOD7TD\pencil-311818_640[1].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rot="8049907">
            <a:off x="1401756" y="1185777"/>
            <a:ext cx="1088754" cy="5443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6950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C0D3943-7A5F-7446-A65E-A586D38EB56A}"/>
              </a:ext>
            </a:extLst>
          </p:cNvPr>
          <p:cNvPicPr>
            <a:picLocks noChangeAspect="1"/>
          </p:cNvPicPr>
          <p:nvPr/>
        </p:nvPicPr>
        <p:blipFill>
          <a:blip r:embed="rId2"/>
          <a:stretch>
            <a:fillRect/>
          </a:stretch>
        </p:blipFill>
        <p:spPr>
          <a:xfrm>
            <a:off x="0" y="-1"/>
            <a:ext cx="12192000" cy="6858001"/>
          </a:xfrm>
          <a:prstGeom prst="rect">
            <a:avLst/>
          </a:prstGeom>
        </p:spPr>
      </p:pic>
      <p:sp>
        <p:nvSpPr>
          <p:cNvPr id="3" name="Rectangle 3">
            <a:extLst>
              <a:ext uri="{FF2B5EF4-FFF2-40B4-BE49-F238E27FC236}">
                <a16:creationId xmlns:a16="http://schemas.microsoft.com/office/drawing/2014/main" id="{2FDA64A6-2B84-8B4F-A7AC-303008966292}"/>
              </a:ext>
            </a:extLst>
          </p:cNvPr>
          <p:cNvSpPr txBox="1">
            <a:spLocks noChangeArrowheads="1"/>
          </p:cNvSpPr>
          <p:nvPr/>
        </p:nvSpPr>
        <p:spPr>
          <a:xfrm>
            <a:off x="4610100" y="152400"/>
            <a:ext cx="2971800" cy="1600200"/>
          </a:xfrm>
          <a:prstGeom prst="rect">
            <a:avLst/>
          </a:prstGeom>
        </p:spPr>
        <p:txBody>
          <a:bodyPr vert="horz" lIns="91440" tIns="45720" rIns="91440" bIns="45720" rtlCol="0">
            <a:noAutofit/>
          </a:bodyPr>
          <a:lstStyle>
            <a:lvl1pPr marL="260604" indent="-260604" algn="l" defTabSz="685800" rtl="0" eaLnBrk="1" latinLnBrk="0" hangingPunct="1">
              <a:lnSpc>
                <a:spcPct val="100000"/>
              </a:lnSpc>
              <a:spcBef>
                <a:spcPts val="1350"/>
              </a:spcBef>
              <a:buFont typeface="Arial" panose="020B0604020202020204" pitchFamily="34" charset="0"/>
              <a:buChar char="•"/>
              <a:defRPr sz="1800" kern="1200">
                <a:solidFill>
                  <a:schemeClr val="tx1"/>
                </a:solidFill>
                <a:latin typeface="+mn-lt"/>
                <a:ea typeface="+mn-ea"/>
                <a:cs typeface="+mn-cs"/>
              </a:defRPr>
            </a:lvl1pPr>
            <a:lvl2pPr marL="555498" indent="-212598" algn="l" defTabSz="6858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2pPr>
            <a:lvl3pPr marL="857250" indent="-171450" algn="l" defTabSz="685800" rtl="0" eaLnBrk="1" latinLnBrk="0" hangingPunct="1">
              <a:lnSpc>
                <a:spcPct val="100000"/>
              </a:lnSpc>
              <a:spcBef>
                <a:spcPts val="600"/>
              </a:spcBef>
              <a:buFont typeface="Arial" panose="020B0604020202020204" pitchFamily="34" charset="0"/>
              <a:buChar char="•"/>
              <a:defRPr sz="1350" kern="1200">
                <a:solidFill>
                  <a:schemeClr val="tx1"/>
                </a:solidFill>
                <a:latin typeface="+mn-lt"/>
                <a:ea typeface="+mn-ea"/>
                <a:cs typeface="+mn-cs"/>
              </a:defRPr>
            </a:lvl3pPr>
            <a:lvl4pPr marL="1200150" indent="-171450" algn="l" defTabSz="685800" rtl="0" eaLnBrk="1" latinLnBrk="0" hangingPunct="1">
              <a:lnSpc>
                <a:spcPct val="100000"/>
              </a:lnSpc>
              <a:spcBef>
                <a:spcPts val="450"/>
              </a:spcBef>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1" latinLnBrk="0" hangingPunct="1">
              <a:lnSpc>
                <a:spcPct val="100000"/>
              </a:lnSpc>
              <a:spcBef>
                <a:spcPts val="450"/>
              </a:spcBef>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450"/>
              </a:spcBef>
              <a:buFont typeface="Arial" panose="020B0604020202020204" pitchFamily="34" charset="0"/>
              <a:buChar char="•"/>
              <a:defRPr sz="1200" kern="1200">
                <a:solidFill>
                  <a:schemeClr val="tx1"/>
                </a:solidFill>
                <a:latin typeface="+mn-lt"/>
                <a:ea typeface="+mn-ea"/>
                <a:cs typeface="+mn-cs"/>
              </a:defRPr>
            </a:lvl6pPr>
            <a:lvl7pPr marL="2228850" indent="-171450" algn="l" defTabSz="685800" rtl="0" eaLnBrk="1" latinLnBrk="0" hangingPunct="1">
              <a:lnSpc>
                <a:spcPct val="90000"/>
              </a:lnSpc>
              <a:spcBef>
                <a:spcPts val="450"/>
              </a:spcBef>
              <a:buFont typeface="Arial" panose="020B0604020202020204" pitchFamily="34" charset="0"/>
              <a:buChar char="•"/>
              <a:defRPr sz="1200" kern="1200">
                <a:solidFill>
                  <a:schemeClr val="tx1"/>
                </a:solidFill>
                <a:latin typeface="+mn-lt"/>
                <a:ea typeface="+mn-ea"/>
                <a:cs typeface="+mn-cs"/>
              </a:defRPr>
            </a:lvl7pPr>
            <a:lvl8pPr marL="2571750" indent="-171450" algn="l" defTabSz="685800" rtl="0" eaLnBrk="1" latinLnBrk="0" hangingPunct="1">
              <a:lnSpc>
                <a:spcPct val="90000"/>
              </a:lnSpc>
              <a:spcBef>
                <a:spcPts val="450"/>
              </a:spcBef>
              <a:buFont typeface="Arial" panose="020B0604020202020204" pitchFamily="34" charset="0"/>
              <a:buChar char="•"/>
              <a:defRPr sz="1200" kern="1200" baseline="0">
                <a:solidFill>
                  <a:schemeClr val="tx1"/>
                </a:solidFill>
                <a:latin typeface="+mn-lt"/>
                <a:ea typeface="+mn-ea"/>
                <a:cs typeface="+mn-cs"/>
              </a:defRPr>
            </a:lvl8pPr>
            <a:lvl9pPr marL="2914650" indent="-171450" algn="l" defTabSz="685800" rtl="0" eaLnBrk="1" latinLnBrk="0" hangingPunct="1">
              <a:lnSpc>
                <a:spcPct val="90000"/>
              </a:lnSpc>
              <a:spcBef>
                <a:spcPts val="450"/>
              </a:spcBef>
              <a:buFont typeface="Arial" panose="020B0604020202020204" pitchFamily="34" charset="0"/>
              <a:buChar char="•"/>
              <a:defRPr sz="1200" kern="1200" baseline="0">
                <a:solidFill>
                  <a:schemeClr val="tx1"/>
                </a:solidFill>
                <a:latin typeface="+mn-lt"/>
                <a:ea typeface="+mn-ea"/>
                <a:cs typeface="+mn-cs"/>
              </a:defRPr>
            </a:lvl9pPr>
          </a:lstStyle>
          <a:p>
            <a:pPr marL="0" indent="0">
              <a:buFont typeface="Arial" panose="020B0604020202020204" pitchFamily="34" charset="0"/>
              <a:buNone/>
            </a:pPr>
            <a:r>
              <a:rPr lang="en-GB" altLang="en-US" sz="6000" dirty="0">
                <a:solidFill>
                  <a:schemeClr val="tx2">
                    <a:lumMod val="95000"/>
                    <a:lumOff val="5000"/>
                  </a:schemeClr>
                </a:solidFill>
              </a:rPr>
              <a:t>Review</a:t>
            </a:r>
            <a:endParaRPr lang="en-US" altLang="en-US" sz="6000" dirty="0">
              <a:solidFill>
                <a:schemeClr val="tx2">
                  <a:lumMod val="95000"/>
                  <a:lumOff val="5000"/>
                </a:schemeClr>
              </a:solidFill>
            </a:endParaRPr>
          </a:p>
        </p:txBody>
      </p:sp>
    </p:spTree>
    <p:extLst>
      <p:ext uri="{BB962C8B-B14F-4D97-AF65-F5344CB8AC3E}">
        <p14:creationId xmlns:p14="http://schemas.microsoft.com/office/powerpoint/2010/main" val="236969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a:t>Dispersion </a:t>
            </a:r>
          </a:p>
        </p:txBody>
      </p:sp>
      <p:sp>
        <p:nvSpPr>
          <p:cNvPr id="3" name="Content Placeholder 2"/>
          <p:cNvSpPr>
            <a:spLocks noGrp="1"/>
          </p:cNvSpPr>
          <p:nvPr>
            <p:ph idx="1"/>
          </p:nvPr>
        </p:nvSpPr>
        <p:spPr/>
        <p:txBody>
          <a:bodyPr>
            <a:normAutofit/>
          </a:bodyPr>
          <a:lstStyle/>
          <a:p>
            <a:r>
              <a:rPr lang="en-US" sz="3600" dirty="0"/>
              <a:t>Sometimes also known as </a:t>
            </a:r>
            <a:r>
              <a:rPr lang="en-US" sz="3600" b="1" dirty="0"/>
              <a:t>diaspora. </a:t>
            </a:r>
            <a:r>
              <a:rPr lang="en-US" sz="3600" dirty="0"/>
              <a:t>This is the movement, migration, or scattering of a people away from an established or ancestral homeland.</a:t>
            </a:r>
          </a:p>
        </p:txBody>
      </p:sp>
    </p:spTree>
    <p:extLst>
      <p:ext uri="{BB962C8B-B14F-4D97-AF65-F5344CB8AC3E}">
        <p14:creationId xmlns:p14="http://schemas.microsoft.com/office/powerpoint/2010/main" val="262777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a:t>Dispersion </a:t>
            </a:r>
          </a:p>
        </p:txBody>
      </p:sp>
      <p:sp>
        <p:nvSpPr>
          <p:cNvPr id="3" name="Content Placeholder 2"/>
          <p:cNvSpPr>
            <a:spLocks noGrp="1"/>
          </p:cNvSpPr>
          <p:nvPr>
            <p:ph idx="1"/>
          </p:nvPr>
        </p:nvSpPr>
        <p:spPr>
          <a:xfrm>
            <a:off x="533400" y="1752600"/>
            <a:ext cx="10972800" cy="4724400"/>
          </a:xfrm>
        </p:spPr>
        <p:txBody>
          <a:bodyPr>
            <a:normAutofit lnSpcReduction="10000"/>
          </a:bodyPr>
          <a:lstStyle/>
          <a:p>
            <a:pPr marL="0" indent="0">
              <a:buNone/>
            </a:pPr>
            <a:r>
              <a:rPr lang="en-US" sz="2400" u="sng" dirty="0"/>
              <a:t>Example:</a:t>
            </a:r>
          </a:p>
          <a:p>
            <a:r>
              <a:rPr lang="en-US" sz="2400" dirty="0"/>
              <a:t>During World War II, Nazi Germany deported and killed millions of Jewish people. They included Ukrainians, Russians, and people from other Central and Eastern European countries.. They first fled to Western Europe and to the Americas. Later, they ended up in Australia, Canada and the United States.</a:t>
            </a:r>
          </a:p>
          <a:p>
            <a:r>
              <a:rPr lang="en-US" sz="2400" dirty="0"/>
              <a:t>After the War, Jewish people were sent to Palestine where Israel was later formed. Israel has Arabic, English and Russian speakers who also speak Hebrew. These Jewish communities have gone through migration and remigration leading to multiple languages spoken with Hebrew as a “homeland” language or mother tongue language that may not be used as often.</a:t>
            </a:r>
          </a:p>
        </p:txBody>
      </p:sp>
    </p:spTree>
    <p:extLst>
      <p:ext uri="{BB962C8B-B14F-4D97-AF65-F5344CB8AC3E}">
        <p14:creationId xmlns:p14="http://schemas.microsoft.com/office/powerpoint/2010/main" val="2098513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a:t>Incorporation</a:t>
            </a:r>
          </a:p>
        </p:txBody>
      </p:sp>
      <p:sp>
        <p:nvSpPr>
          <p:cNvPr id="3" name="Content Placeholder 2"/>
          <p:cNvSpPr>
            <a:spLocks noGrp="1"/>
          </p:cNvSpPr>
          <p:nvPr>
            <p:ph idx="1"/>
          </p:nvPr>
        </p:nvSpPr>
        <p:spPr/>
        <p:txBody>
          <a:bodyPr>
            <a:normAutofit/>
          </a:bodyPr>
          <a:lstStyle/>
          <a:p>
            <a:r>
              <a:rPr lang="en-CA" sz="3600" b="1" dirty="0"/>
              <a:t>Incorporation </a:t>
            </a:r>
            <a:r>
              <a:rPr lang="en-CA" sz="3600" dirty="0"/>
              <a:t>can occur in two ways: people may freely borrow selected elements from one culture. </a:t>
            </a:r>
          </a:p>
          <a:p>
            <a:r>
              <a:rPr lang="en-CA" sz="3600" dirty="0"/>
              <a:t>The second way is when one culture </a:t>
            </a:r>
            <a:r>
              <a:rPr lang="en-CA" sz="3600" b="1" dirty="0"/>
              <a:t>conquers</a:t>
            </a:r>
            <a:r>
              <a:rPr lang="en-CA" sz="3600" dirty="0"/>
              <a:t> or controls another and forces it to change. This is called </a:t>
            </a:r>
            <a:r>
              <a:rPr lang="en-CA" sz="3600" b="1" dirty="0"/>
              <a:t>direct change</a:t>
            </a:r>
          </a:p>
          <a:p>
            <a:endParaRPr lang="en-US" sz="3600" dirty="0"/>
          </a:p>
        </p:txBody>
      </p:sp>
    </p:spTree>
    <p:extLst>
      <p:ext uri="{BB962C8B-B14F-4D97-AF65-F5344CB8AC3E}">
        <p14:creationId xmlns:p14="http://schemas.microsoft.com/office/powerpoint/2010/main" val="2088921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a:t>Incorporation</a:t>
            </a:r>
          </a:p>
        </p:txBody>
      </p:sp>
      <p:sp>
        <p:nvSpPr>
          <p:cNvPr id="3" name="Content Placeholder 2"/>
          <p:cNvSpPr>
            <a:spLocks noGrp="1"/>
          </p:cNvSpPr>
          <p:nvPr>
            <p:ph idx="1"/>
          </p:nvPr>
        </p:nvSpPr>
        <p:spPr/>
        <p:txBody>
          <a:bodyPr>
            <a:normAutofit/>
          </a:bodyPr>
          <a:lstStyle/>
          <a:p>
            <a:pPr marL="0" indent="0">
              <a:buNone/>
            </a:pPr>
            <a:r>
              <a:rPr lang="en-CA" sz="3600" u="sng" dirty="0"/>
              <a:t>Example: </a:t>
            </a:r>
          </a:p>
          <a:p>
            <a:r>
              <a:rPr lang="en-CA" sz="3600" dirty="0"/>
              <a:t>Canadian society borrowed the canoe from the First Nations.</a:t>
            </a:r>
          </a:p>
          <a:p>
            <a:endParaRPr lang="en-US" sz="3600" dirty="0"/>
          </a:p>
        </p:txBody>
      </p:sp>
    </p:spTree>
    <p:extLst>
      <p:ext uri="{BB962C8B-B14F-4D97-AF65-F5344CB8AC3E}">
        <p14:creationId xmlns:p14="http://schemas.microsoft.com/office/powerpoint/2010/main" val="547233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a:t>Acculturation</a:t>
            </a:r>
          </a:p>
        </p:txBody>
      </p:sp>
      <p:sp>
        <p:nvSpPr>
          <p:cNvPr id="3" name="Content Placeholder 2"/>
          <p:cNvSpPr>
            <a:spLocks noGrp="1"/>
          </p:cNvSpPr>
          <p:nvPr>
            <p:ph idx="1"/>
          </p:nvPr>
        </p:nvSpPr>
        <p:spPr/>
        <p:txBody>
          <a:bodyPr>
            <a:normAutofit/>
          </a:bodyPr>
          <a:lstStyle/>
          <a:p>
            <a:r>
              <a:rPr lang="en-CA" sz="3600" b="1" dirty="0"/>
              <a:t>Acculturation</a:t>
            </a:r>
            <a:r>
              <a:rPr lang="en-CA" sz="3600" dirty="0"/>
              <a:t> results from prolonged exposure between two cultures during which the cultures interchange symbols, beliefs, and customs. </a:t>
            </a:r>
          </a:p>
          <a:p>
            <a:endParaRPr lang="en-US" sz="3600" dirty="0"/>
          </a:p>
        </p:txBody>
      </p:sp>
    </p:spTree>
    <p:extLst>
      <p:ext uri="{BB962C8B-B14F-4D97-AF65-F5344CB8AC3E}">
        <p14:creationId xmlns:p14="http://schemas.microsoft.com/office/powerpoint/2010/main" val="3350322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a:t>Acculturation</a:t>
            </a:r>
          </a:p>
        </p:txBody>
      </p:sp>
      <p:sp>
        <p:nvSpPr>
          <p:cNvPr id="3" name="Content Placeholder 2"/>
          <p:cNvSpPr>
            <a:spLocks noGrp="1"/>
          </p:cNvSpPr>
          <p:nvPr>
            <p:ph idx="1"/>
          </p:nvPr>
        </p:nvSpPr>
        <p:spPr/>
        <p:txBody>
          <a:bodyPr>
            <a:normAutofit/>
          </a:bodyPr>
          <a:lstStyle/>
          <a:p>
            <a:pPr marL="0" indent="0">
              <a:buNone/>
            </a:pPr>
            <a:r>
              <a:rPr lang="en-CA" sz="3600" b="1" u="sng" dirty="0"/>
              <a:t>Example:</a:t>
            </a:r>
          </a:p>
          <a:p>
            <a:r>
              <a:rPr lang="en-CA" sz="3600" b="1" dirty="0"/>
              <a:t>Native Americans replacing or modifying certain societal or cultural elements such as dress, language, or religion upon contact with Europeans. The loss of some Native American customs and languages due to the influence of Europeans.</a:t>
            </a:r>
            <a:endParaRPr lang="en-US" sz="3600" dirty="0"/>
          </a:p>
        </p:txBody>
      </p:sp>
    </p:spTree>
    <p:extLst>
      <p:ext uri="{BB962C8B-B14F-4D97-AF65-F5344CB8AC3E}">
        <p14:creationId xmlns:p14="http://schemas.microsoft.com/office/powerpoint/2010/main" val="67893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398" y="304800"/>
            <a:ext cx="10590218" cy="1219200"/>
          </a:xfrm>
        </p:spPr>
        <p:txBody>
          <a:bodyPr>
            <a:normAutofit/>
          </a:bodyPr>
          <a:lstStyle/>
          <a:p>
            <a:r>
              <a:rPr lang="en-US" sz="4400" b="1" dirty="0"/>
              <a:t>Assimilation</a:t>
            </a:r>
          </a:p>
        </p:txBody>
      </p:sp>
      <p:sp>
        <p:nvSpPr>
          <p:cNvPr id="3" name="Content Placeholder 2"/>
          <p:cNvSpPr>
            <a:spLocks noGrp="1"/>
          </p:cNvSpPr>
          <p:nvPr>
            <p:ph idx="1"/>
          </p:nvPr>
        </p:nvSpPr>
        <p:spPr>
          <a:xfrm>
            <a:off x="533400" y="1752600"/>
            <a:ext cx="11201400" cy="4229100"/>
          </a:xfrm>
        </p:spPr>
        <p:txBody>
          <a:bodyPr>
            <a:noAutofit/>
          </a:bodyPr>
          <a:lstStyle/>
          <a:p>
            <a:r>
              <a:rPr lang="en-US" sz="3200" dirty="0"/>
              <a:t>More extreme than acculturation.</a:t>
            </a:r>
          </a:p>
          <a:p>
            <a:r>
              <a:rPr lang="en-US" sz="3200" b="1" dirty="0"/>
              <a:t>Assimilation</a:t>
            </a:r>
            <a:r>
              <a:rPr lang="en-US" sz="3200" dirty="0"/>
              <a:t> is the process whereby individuals or groups of differing ethnic heritage are absorbed into the dominant culture of a society.</a:t>
            </a:r>
          </a:p>
          <a:p>
            <a:r>
              <a:rPr lang="en-US" sz="3200" dirty="0"/>
              <a:t>The process of assimilating involves taking on the traits of the dominant culture to such a degree that the assimilating group becomes socially indistinguishable from other members of the society.</a:t>
            </a:r>
          </a:p>
        </p:txBody>
      </p:sp>
    </p:spTree>
    <p:extLst>
      <p:ext uri="{BB962C8B-B14F-4D97-AF65-F5344CB8AC3E}">
        <p14:creationId xmlns:p14="http://schemas.microsoft.com/office/powerpoint/2010/main" val="4188823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398" y="304800"/>
            <a:ext cx="10590218" cy="1219200"/>
          </a:xfrm>
        </p:spPr>
        <p:txBody>
          <a:bodyPr>
            <a:normAutofit/>
          </a:bodyPr>
          <a:lstStyle/>
          <a:p>
            <a:r>
              <a:rPr lang="en-US" sz="4400" b="1" dirty="0"/>
              <a:t>Assimilation</a:t>
            </a:r>
          </a:p>
        </p:txBody>
      </p:sp>
      <p:sp>
        <p:nvSpPr>
          <p:cNvPr id="3" name="Content Placeholder 2"/>
          <p:cNvSpPr>
            <a:spLocks noGrp="1"/>
          </p:cNvSpPr>
          <p:nvPr>
            <p:ph idx="1"/>
          </p:nvPr>
        </p:nvSpPr>
        <p:spPr>
          <a:xfrm>
            <a:off x="533400" y="1752600"/>
            <a:ext cx="11201400" cy="4229100"/>
          </a:xfrm>
        </p:spPr>
        <p:txBody>
          <a:bodyPr>
            <a:noAutofit/>
          </a:bodyPr>
          <a:lstStyle/>
          <a:p>
            <a:pPr marL="0" indent="0">
              <a:buNone/>
            </a:pPr>
            <a:r>
              <a:rPr lang="en-US" sz="3200" b="1" u="sng" dirty="0"/>
              <a:t>Example: </a:t>
            </a:r>
          </a:p>
          <a:p>
            <a:pPr marL="0" indent="0">
              <a:buNone/>
            </a:pPr>
            <a:r>
              <a:rPr lang="en-US" sz="3200" b="1" dirty="0"/>
              <a:t>The western Canadian culture enforcing their culture on the First Nation’s Peoples of Canada through the residential schools system. </a:t>
            </a:r>
            <a:endParaRPr lang="en-US" sz="3200" dirty="0"/>
          </a:p>
        </p:txBody>
      </p:sp>
    </p:spTree>
    <p:extLst>
      <p:ext uri="{BB962C8B-B14F-4D97-AF65-F5344CB8AC3E}">
        <p14:creationId xmlns:p14="http://schemas.microsoft.com/office/powerpoint/2010/main" val="1322618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a:t>Diffusion</a:t>
            </a:r>
          </a:p>
        </p:txBody>
      </p:sp>
      <p:sp>
        <p:nvSpPr>
          <p:cNvPr id="3" name="Content Placeholder 2"/>
          <p:cNvSpPr>
            <a:spLocks noGrp="1"/>
          </p:cNvSpPr>
          <p:nvPr>
            <p:ph idx="1"/>
          </p:nvPr>
        </p:nvSpPr>
        <p:spPr/>
        <p:txBody>
          <a:bodyPr>
            <a:noAutofit/>
          </a:bodyPr>
          <a:lstStyle/>
          <a:p>
            <a:r>
              <a:rPr lang="en-CA" sz="3200" dirty="0"/>
              <a:t>Diffusion occurs when one culture borrows cultural symbols from another. For example, Aboriginal people in Canada welcomed the horse as brought over by French explorers. They saw it as being advantageous to their lifestyle. Affected how they lived (could travel greater differences, use in agriculture </a:t>
            </a:r>
            <a:r>
              <a:rPr lang="en-CA" sz="3200" dirty="0" err="1"/>
              <a:t>etc</a:t>
            </a:r>
            <a:r>
              <a:rPr lang="en-CA" sz="3200" dirty="0"/>
              <a:t>)</a:t>
            </a:r>
          </a:p>
          <a:p>
            <a:endParaRPr lang="en-US" sz="3200" dirty="0"/>
          </a:p>
        </p:txBody>
      </p:sp>
    </p:spTree>
    <p:extLst>
      <p:ext uri="{BB962C8B-B14F-4D97-AF65-F5344CB8AC3E}">
        <p14:creationId xmlns:p14="http://schemas.microsoft.com/office/powerpoint/2010/main" val="1096026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5C2514C-260A-DE4F-95C8-18C48DD64757}"/>
              </a:ext>
            </a:extLst>
          </p:cNvPr>
          <p:cNvPicPr>
            <a:picLocks noChangeAspect="1"/>
          </p:cNvPicPr>
          <p:nvPr/>
        </p:nvPicPr>
        <p:blipFill>
          <a:blip r:embed="rId3"/>
          <a:stretch>
            <a:fillRect/>
          </a:stretch>
        </p:blipFill>
        <p:spPr>
          <a:xfrm>
            <a:off x="0" y="-1"/>
            <a:ext cx="12192000" cy="6858001"/>
          </a:xfrm>
          <a:prstGeom prst="rect">
            <a:avLst/>
          </a:prstGeom>
        </p:spPr>
      </p:pic>
      <p:sp>
        <p:nvSpPr>
          <p:cNvPr id="2051" name="Rectangle 3"/>
          <p:cNvSpPr>
            <a:spLocks noGrp="1" noChangeArrowheads="1"/>
          </p:cNvSpPr>
          <p:nvPr>
            <p:ph type="subTitle" idx="4294967295"/>
          </p:nvPr>
        </p:nvSpPr>
        <p:spPr>
          <a:xfrm>
            <a:off x="8153400" y="152400"/>
            <a:ext cx="3760788" cy="1600200"/>
          </a:xfrm>
        </p:spPr>
        <p:txBody>
          <a:bodyPr>
            <a:noAutofit/>
          </a:bodyPr>
          <a:lstStyle/>
          <a:p>
            <a:pPr marL="0" indent="0" eaLnBrk="1" hangingPunct="1">
              <a:buNone/>
            </a:pPr>
            <a:r>
              <a:rPr lang="en-GB" altLang="en-US" sz="4800" dirty="0">
                <a:solidFill>
                  <a:schemeClr val="tx2">
                    <a:lumMod val="95000"/>
                    <a:lumOff val="5000"/>
                  </a:schemeClr>
                </a:solidFill>
              </a:rPr>
              <a:t>Starter… What’s the Focus? </a:t>
            </a:r>
          </a:p>
        </p:txBody>
      </p:sp>
    </p:spTree>
    <p:extLst>
      <p:ext uri="{BB962C8B-B14F-4D97-AF65-F5344CB8AC3E}">
        <p14:creationId xmlns:p14="http://schemas.microsoft.com/office/powerpoint/2010/main" val="63592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051">
                                            <p:txEl>
                                              <p:pRg st="0" end="0"/>
                                            </p:txEl>
                                          </p:spTgt>
                                        </p:tgtEl>
                                        <p:attrNameLst>
                                          <p:attrName>style.visibility</p:attrName>
                                        </p:attrNameLst>
                                      </p:cBhvr>
                                      <p:to>
                                        <p:strVal val="visible"/>
                                      </p:to>
                                    </p:set>
                                    <p:anim calcmode="lin" valueType="num">
                                      <p:cBhvr>
                                        <p:cTn id="7" dur="500" fill="hold"/>
                                        <p:tgtEl>
                                          <p:spTgt spid="205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051">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a:t>Diffusion</a:t>
            </a:r>
          </a:p>
        </p:txBody>
      </p:sp>
      <p:sp>
        <p:nvSpPr>
          <p:cNvPr id="3" name="Content Placeholder 2"/>
          <p:cNvSpPr>
            <a:spLocks noGrp="1"/>
          </p:cNvSpPr>
          <p:nvPr>
            <p:ph idx="1"/>
          </p:nvPr>
        </p:nvSpPr>
        <p:spPr/>
        <p:txBody>
          <a:bodyPr>
            <a:noAutofit/>
          </a:bodyPr>
          <a:lstStyle/>
          <a:p>
            <a:pPr marL="0" indent="0">
              <a:buNone/>
            </a:pPr>
            <a:r>
              <a:rPr lang="en-CA" sz="3200" u="sng" dirty="0"/>
              <a:t>Example: </a:t>
            </a:r>
          </a:p>
          <a:p>
            <a:r>
              <a:rPr lang="en-CA" sz="3200" dirty="0"/>
              <a:t>Aboriginal people in Canada welcomed the horse as brought over by French explorers. They saw it as being advantageous to their lifestyle. Affected how they lived (could travel greater differences, use in agriculture </a:t>
            </a:r>
            <a:r>
              <a:rPr lang="en-CA" sz="3200" dirty="0" err="1"/>
              <a:t>etc</a:t>
            </a:r>
            <a:r>
              <a:rPr lang="en-CA" sz="3200" dirty="0"/>
              <a:t>)</a:t>
            </a:r>
          </a:p>
          <a:p>
            <a:endParaRPr lang="en-US" sz="3200" dirty="0"/>
          </a:p>
        </p:txBody>
      </p:sp>
    </p:spTree>
    <p:extLst>
      <p:ext uri="{BB962C8B-B14F-4D97-AF65-F5344CB8AC3E}">
        <p14:creationId xmlns:p14="http://schemas.microsoft.com/office/powerpoint/2010/main" val="3617528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212" y="533400"/>
            <a:ext cx="10058403" cy="1219200"/>
          </a:xfrm>
        </p:spPr>
        <p:txBody>
          <a:bodyPr>
            <a:normAutofit/>
          </a:bodyPr>
          <a:lstStyle/>
          <a:p>
            <a:r>
              <a:rPr lang="en-US" sz="4400" b="1" dirty="0"/>
              <a:t>Cultural Imperialism</a:t>
            </a:r>
          </a:p>
        </p:txBody>
      </p:sp>
      <p:sp>
        <p:nvSpPr>
          <p:cNvPr id="3" name="Content Placeholder 2"/>
          <p:cNvSpPr>
            <a:spLocks noGrp="1"/>
          </p:cNvSpPr>
          <p:nvPr>
            <p:ph idx="1"/>
          </p:nvPr>
        </p:nvSpPr>
        <p:spPr>
          <a:xfrm>
            <a:off x="1065215" y="1981200"/>
            <a:ext cx="10058400" cy="4229100"/>
          </a:xfrm>
        </p:spPr>
        <p:txBody>
          <a:bodyPr>
            <a:noAutofit/>
          </a:bodyPr>
          <a:lstStyle/>
          <a:p>
            <a:r>
              <a:rPr lang="en-US" sz="3200" dirty="0"/>
              <a:t>The process where less economically prominent cultures adopt culture from wealthier countries.</a:t>
            </a:r>
          </a:p>
          <a:p>
            <a:r>
              <a:rPr lang="en-US" sz="3200" dirty="0"/>
              <a:t>As globalization, media proliferation, and instant worldwide communication become the norm, cultural imperialism is perhaps more significant now than ever before.</a:t>
            </a:r>
          </a:p>
        </p:txBody>
      </p:sp>
    </p:spTree>
    <p:extLst>
      <p:ext uri="{BB962C8B-B14F-4D97-AF65-F5344CB8AC3E}">
        <p14:creationId xmlns:p14="http://schemas.microsoft.com/office/powerpoint/2010/main" val="2812755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7080" y="5080"/>
            <a:ext cx="10058403" cy="1219200"/>
          </a:xfrm>
        </p:spPr>
        <p:txBody>
          <a:bodyPr>
            <a:normAutofit/>
          </a:bodyPr>
          <a:lstStyle/>
          <a:p>
            <a:r>
              <a:rPr lang="en-US" sz="4400" b="1" dirty="0"/>
              <a:t>Cultural Imperialism</a:t>
            </a:r>
          </a:p>
        </p:txBody>
      </p:sp>
      <p:sp>
        <p:nvSpPr>
          <p:cNvPr id="3" name="Content Placeholder 2"/>
          <p:cNvSpPr>
            <a:spLocks noGrp="1"/>
          </p:cNvSpPr>
          <p:nvPr>
            <p:ph idx="1"/>
          </p:nvPr>
        </p:nvSpPr>
        <p:spPr>
          <a:xfrm>
            <a:off x="762000" y="1600200"/>
            <a:ext cx="10820399" cy="4229100"/>
          </a:xfrm>
        </p:spPr>
        <p:txBody>
          <a:bodyPr>
            <a:noAutofit/>
          </a:bodyPr>
          <a:lstStyle/>
          <a:p>
            <a:pPr marL="0" indent="0">
              <a:buNone/>
            </a:pPr>
            <a:r>
              <a:rPr lang="en-US" sz="2800" u="sng" dirty="0"/>
              <a:t>Example: </a:t>
            </a:r>
          </a:p>
          <a:p>
            <a:r>
              <a:rPr lang="en-US" sz="2800" dirty="0"/>
              <a:t>One of the clearest examples of the forced acculturation of a colonized population was the Spanish influence in Latin America, beginning with the conquest of the Aztec empire by </a:t>
            </a:r>
            <a:r>
              <a:rPr lang="en-US" sz="2800" dirty="0" err="1"/>
              <a:t>Hernán</a:t>
            </a:r>
            <a:r>
              <a:rPr lang="en-US" sz="2800" dirty="0"/>
              <a:t> Cortés during the early 16th century. After securing their physical presence in the region, the Spanish suppressed Mesoamerican culture, forbidding the Indians to learn and transmit their culture while simultaneously requiring them to read and write Spanish and convert to Christianity. </a:t>
            </a:r>
          </a:p>
        </p:txBody>
      </p:sp>
    </p:spTree>
    <p:extLst>
      <p:ext uri="{BB962C8B-B14F-4D97-AF65-F5344CB8AC3E}">
        <p14:creationId xmlns:p14="http://schemas.microsoft.com/office/powerpoint/2010/main" val="3867678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544168" y="2819400"/>
            <a:ext cx="8038232" cy="2683768"/>
          </a:xfrm>
        </p:spPr>
        <p:txBody>
          <a:bodyPr>
            <a:normAutofit/>
          </a:bodyPr>
          <a:lstStyle/>
          <a:p>
            <a:pPr eaLnBrk="1" hangingPunct="1"/>
            <a:r>
              <a:rPr lang="en-US" altLang="en-US" sz="4800" dirty="0"/>
              <a:t>Lesson 5</a:t>
            </a:r>
            <a:br>
              <a:rPr lang="en-US" altLang="en-US" sz="4800" dirty="0"/>
            </a:br>
            <a:r>
              <a:rPr lang="en-US" altLang="en-US" sz="4800" dirty="0"/>
              <a:t>The Transmission of Culture</a:t>
            </a:r>
          </a:p>
        </p:txBody>
      </p:sp>
      <p:sp>
        <p:nvSpPr>
          <p:cNvPr id="2051" name="Rectangle 3"/>
          <p:cNvSpPr>
            <a:spLocks noGrp="1" noChangeArrowheads="1"/>
          </p:cNvSpPr>
          <p:nvPr>
            <p:ph type="subTitle" idx="1"/>
          </p:nvPr>
        </p:nvSpPr>
        <p:spPr>
          <a:xfrm>
            <a:off x="3544168" y="800100"/>
            <a:ext cx="8647832" cy="1600200"/>
          </a:xfrm>
        </p:spPr>
        <p:txBody>
          <a:bodyPr>
            <a:noAutofit/>
          </a:bodyPr>
          <a:lstStyle/>
          <a:p>
            <a:pPr eaLnBrk="1" hangingPunct="1"/>
            <a:r>
              <a:rPr lang="en-US" altLang="en-US" sz="4800" dirty="0"/>
              <a:t>Unit 3 – Culture and Tourism</a:t>
            </a:r>
          </a:p>
        </p:txBody>
      </p:sp>
    </p:spTree>
    <p:extLst>
      <p:ext uri="{BB962C8B-B14F-4D97-AF65-F5344CB8AC3E}">
        <p14:creationId xmlns:p14="http://schemas.microsoft.com/office/powerpoint/2010/main" val="1479333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500" fill="hold"/>
                                        <p:tgtEl>
                                          <p:spTgt spid="2050"/>
                                        </p:tgtEl>
                                        <p:attrNameLst>
                                          <p:attrName>ppt_w</p:attrName>
                                        </p:attrNameLst>
                                      </p:cBhvr>
                                      <p:tavLst>
                                        <p:tav tm="0">
                                          <p:val>
                                            <p:fltVal val="0"/>
                                          </p:val>
                                        </p:tav>
                                        <p:tav tm="100000">
                                          <p:val>
                                            <p:strVal val="#ppt_w"/>
                                          </p:val>
                                        </p:tav>
                                      </p:tavLst>
                                    </p:anim>
                                    <p:anim calcmode="lin" valueType="num">
                                      <p:cBhvr>
                                        <p:cTn id="8" dur="500" fill="hold"/>
                                        <p:tgtEl>
                                          <p:spTgt spid="2050"/>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2051">
                                            <p:txEl>
                                              <p:pRg st="0" end="0"/>
                                            </p:txEl>
                                          </p:spTgt>
                                        </p:tgtEl>
                                        <p:attrNameLst>
                                          <p:attrName>style.visibility</p:attrName>
                                        </p:attrNameLst>
                                      </p:cBhvr>
                                      <p:to>
                                        <p:strVal val="visible"/>
                                      </p:to>
                                    </p:set>
                                    <p:anim calcmode="lin" valueType="num">
                                      <p:cBhvr>
                                        <p:cTn id="13" dur="500" fill="hold"/>
                                        <p:tgtEl>
                                          <p:spTgt spid="2051">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2051">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2051"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3273"/>
            <a:ext cx="8777538" cy="1219200"/>
          </a:xfrm>
        </p:spPr>
        <p:txBody>
          <a:bodyPr>
            <a:normAutofit/>
          </a:bodyPr>
          <a:lstStyle/>
          <a:p>
            <a:r>
              <a:rPr lang="en-US" sz="3200" dirty="0"/>
              <a:t>Learning Objective:</a:t>
            </a:r>
          </a:p>
        </p:txBody>
      </p:sp>
      <p:sp>
        <p:nvSpPr>
          <p:cNvPr id="3" name="Content Placeholder 2"/>
          <p:cNvSpPr>
            <a:spLocks noGrp="1"/>
          </p:cNvSpPr>
          <p:nvPr>
            <p:ph idx="1"/>
          </p:nvPr>
        </p:nvSpPr>
        <p:spPr>
          <a:xfrm>
            <a:off x="702960" y="1482551"/>
            <a:ext cx="8777538" cy="1152128"/>
          </a:xfrm>
        </p:spPr>
        <p:txBody>
          <a:bodyPr>
            <a:normAutofit/>
          </a:bodyPr>
          <a:lstStyle/>
          <a:p>
            <a:pPr>
              <a:buFont typeface=".AppleColorEmojiUI" charset="0"/>
              <a:buChar char="🌳"/>
            </a:pPr>
            <a:r>
              <a:rPr lang="en-US" sz="2400" dirty="0"/>
              <a:t> To learn about how culture is transmitted. </a:t>
            </a:r>
          </a:p>
          <a:p>
            <a:pPr>
              <a:buFont typeface=".AppleColorEmojiUI" charset="0"/>
              <a:buChar char="🌳"/>
            </a:pPr>
            <a:endParaRPr lang="en-US" sz="2400" dirty="0"/>
          </a:p>
          <a:p>
            <a:pPr>
              <a:buFont typeface=".AppleColorEmojiUI" charset="0"/>
              <a:buChar char="🌳"/>
            </a:pPr>
            <a:endParaRPr lang="en-US" sz="2400" dirty="0"/>
          </a:p>
        </p:txBody>
      </p:sp>
      <p:sp>
        <p:nvSpPr>
          <p:cNvPr id="4" name="Title 1"/>
          <p:cNvSpPr txBox="1">
            <a:spLocks/>
          </p:cNvSpPr>
          <p:nvPr/>
        </p:nvSpPr>
        <p:spPr>
          <a:xfrm>
            <a:off x="702960" y="2153111"/>
            <a:ext cx="8783365" cy="1219200"/>
          </a:xfrm>
          <a:prstGeom prst="rect">
            <a:avLst/>
          </a:prstGeom>
        </p:spPr>
        <p:txBody>
          <a:bodyPr vert="horz" lIns="91440" tIns="45720" rIns="91440" bIns="45720" rtlCol="0" anchor="b">
            <a:normAutofit/>
          </a:bodyPr>
          <a:lstStyle>
            <a:lvl1pPr algn="l" defTabSz="685800" rtl="0" eaLnBrk="1" latinLnBrk="0" hangingPunct="1">
              <a:lnSpc>
                <a:spcPct val="90000"/>
              </a:lnSpc>
              <a:spcBef>
                <a:spcPct val="0"/>
              </a:spcBef>
              <a:buNone/>
              <a:defRPr sz="2700" kern="1200">
                <a:solidFill>
                  <a:schemeClr val="tx1">
                    <a:lumMod val="50000"/>
                  </a:schemeClr>
                </a:solidFill>
                <a:latin typeface="+mj-lt"/>
                <a:ea typeface="+mj-ea"/>
                <a:cs typeface="+mj-cs"/>
              </a:defRPr>
            </a:lvl1pPr>
          </a:lstStyle>
          <a:p>
            <a:r>
              <a:rPr lang="en-US" sz="3200" dirty="0"/>
              <a:t>Learning Outcomes:</a:t>
            </a:r>
          </a:p>
        </p:txBody>
      </p:sp>
      <p:sp>
        <p:nvSpPr>
          <p:cNvPr id="5" name="Content Placeholder 2"/>
          <p:cNvSpPr txBox="1">
            <a:spLocks/>
          </p:cNvSpPr>
          <p:nvPr/>
        </p:nvSpPr>
        <p:spPr>
          <a:xfrm>
            <a:off x="685800" y="3657600"/>
            <a:ext cx="9372600" cy="2286000"/>
          </a:xfrm>
          <a:prstGeom prst="rect">
            <a:avLst/>
          </a:prstGeom>
        </p:spPr>
        <p:txBody>
          <a:bodyPr vert="horz" lIns="91440" tIns="45720" rIns="91440" bIns="45720" rtlCol="0">
            <a:normAutofit/>
          </a:bodyPr>
          <a:lstStyle>
            <a:lvl1pPr marL="260604" indent="-260604" algn="l" defTabSz="685800" rtl="0" eaLnBrk="1" latinLnBrk="0" hangingPunct="1">
              <a:lnSpc>
                <a:spcPct val="100000"/>
              </a:lnSpc>
              <a:spcBef>
                <a:spcPts val="1350"/>
              </a:spcBef>
              <a:buFont typeface="Arial" panose="020B0604020202020204" pitchFamily="34" charset="0"/>
              <a:buChar char="•"/>
              <a:defRPr sz="1800" kern="1200">
                <a:solidFill>
                  <a:schemeClr val="tx1"/>
                </a:solidFill>
                <a:latin typeface="+mn-lt"/>
                <a:ea typeface="+mn-ea"/>
                <a:cs typeface="+mn-cs"/>
              </a:defRPr>
            </a:lvl1pPr>
            <a:lvl2pPr marL="555498" indent="-212598" algn="l" defTabSz="6858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2pPr>
            <a:lvl3pPr marL="857250" indent="-171450" algn="l" defTabSz="685800" rtl="0" eaLnBrk="1" latinLnBrk="0" hangingPunct="1">
              <a:lnSpc>
                <a:spcPct val="100000"/>
              </a:lnSpc>
              <a:spcBef>
                <a:spcPts val="600"/>
              </a:spcBef>
              <a:buFont typeface="Arial" panose="020B0604020202020204" pitchFamily="34" charset="0"/>
              <a:buChar char="•"/>
              <a:defRPr sz="1350" kern="1200">
                <a:solidFill>
                  <a:schemeClr val="tx1"/>
                </a:solidFill>
                <a:latin typeface="+mn-lt"/>
                <a:ea typeface="+mn-ea"/>
                <a:cs typeface="+mn-cs"/>
              </a:defRPr>
            </a:lvl3pPr>
            <a:lvl4pPr marL="1200150" indent="-171450" algn="l" defTabSz="685800" rtl="0" eaLnBrk="1" latinLnBrk="0" hangingPunct="1">
              <a:lnSpc>
                <a:spcPct val="100000"/>
              </a:lnSpc>
              <a:spcBef>
                <a:spcPts val="450"/>
              </a:spcBef>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1" latinLnBrk="0" hangingPunct="1">
              <a:lnSpc>
                <a:spcPct val="100000"/>
              </a:lnSpc>
              <a:spcBef>
                <a:spcPts val="450"/>
              </a:spcBef>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450"/>
              </a:spcBef>
              <a:buFont typeface="Arial" panose="020B0604020202020204" pitchFamily="34" charset="0"/>
              <a:buChar char="•"/>
              <a:defRPr sz="1200" kern="1200">
                <a:solidFill>
                  <a:schemeClr val="tx1"/>
                </a:solidFill>
                <a:latin typeface="+mn-lt"/>
                <a:ea typeface="+mn-ea"/>
                <a:cs typeface="+mn-cs"/>
              </a:defRPr>
            </a:lvl6pPr>
            <a:lvl7pPr marL="2228850" indent="-171450" algn="l" defTabSz="685800" rtl="0" eaLnBrk="1" latinLnBrk="0" hangingPunct="1">
              <a:lnSpc>
                <a:spcPct val="90000"/>
              </a:lnSpc>
              <a:spcBef>
                <a:spcPts val="450"/>
              </a:spcBef>
              <a:buFont typeface="Arial" panose="020B0604020202020204" pitchFamily="34" charset="0"/>
              <a:buChar char="•"/>
              <a:defRPr sz="1200" kern="1200">
                <a:solidFill>
                  <a:schemeClr val="tx1"/>
                </a:solidFill>
                <a:latin typeface="+mn-lt"/>
                <a:ea typeface="+mn-ea"/>
                <a:cs typeface="+mn-cs"/>
              </a:defRPr>
            </a:lvl7pPr>
            <a:lvl8pPr marL="2571750" indent="-171450" algn="l" defTabSz="685800" rtl="0" eaLnBrk="1" latinLnBrk="0" hangingPunct="1">
              <a:lnSpc>
                <a:spcPct val="90000"/>
              </a:lnSpc>
              <a:spcBef>
                <a:spcPts val="450"/>
              </a:spcBef>
              <a:buFont typeface="Arial" panose="020B0604020202020204" pitchFamily="34" charset="0"/>
              <a:buChar char="•"/>
              <a:defRPr sz="1200" kern="1200" baseline="0">
                <a:solidFill>
                  <a:schemeClr val="tx1"/>
                </a:solidFill>
                <a:latin typeface="+mn-lt"/>
                <a:ea typeface="+mn-ea"/>
                <a:cs typeface="+mn-cs"/>
              </a:defRPr>
            </a:lvl8pPr>
            <a:lvl9pPr marL="2914650" indent="-171450" algn="l" defTabSz="685800" rtl="0" eaLnBrk="1" latinLnBrk="0" hangingPunct="1">
              <a:lnSpc>
                <a:spcPct val="90000"/>
              </a:lnSpc>
              <a:spcBef>
                <a:spcPts val="450"/>
              </a:spcBef>
              <a:buFont typeface="Arial" panose="020B0604020202020204" pitchFamily="34" charset="0"/>
              <a:buChar char="•"/>
              <a:defRPr sz="1200" kern="1200" baseline="0">
                <a:solidFill>
                  <a:schemeClr val="tx1"/>
                </a:solidFill>
                <a:latin typeface="+mn-lt"/>
                <a:ea typeface="+mn-ea"/>
                <a:cs typeface="+mn-cs"/>
              </a:defRPr>
            </a:lvl9pPr>
          </a:lstStyle>
          <a:p>
            <a:pPr>
              <a:buFont typeface=".AppleColorEmojiUI" charset="0"/>
              <a:buChar char="🌳"/>
            </a:pPr>
            <a:r>
              <a:rPr lang="en-US" sz="2400" dirty="0"/>
              <a:t> Describe the 6 ways that culture can be transmitted.</a:t>
            </a:r>
          </a:p>
          <a:p>
            <a:pPr>
              <a:buFont typeface=".AppleColorEmojiUI" charset="0"/>
              <a:buChar char="🌳"/>
            </a:pPr>
            <a:r>
              <a:rPr lang="en-US" sz="2400" dirty="0"/>
              <a:t> Explain the 6 ways that culture can be transmitted. </a:t>
            </a:r>
          </a:p>
          <a:p>
            <a:pPr>
              <a:buFont typeface=".AppleColorEmojiUI" charset="0"/>
              <a:buChar char="🌳"/>
            </a:pPr>
            <a:r>
              <a:rPr lang="en-US" sz="2400" dirty="0"/>
              <a:t> Investigate the cultural genocide of the Canadian First Nation’s culture. </a:t>
            </a:r>
          </a:p>
          <a:p>
            <a:pPr marL="0" indent="0">
              <a:buNone/>
            </a:pPr>
            <a:endParaRPr lang="en-US" sz="2400" dirty="0"/>
          </a:p>
          <a:p>
            <a:pPr>
              <a:buFont typeface=".AppleColorEmojiUI" charset="0"/>
              <a:buChar char="🌳"/>
            </a:pPr>
            <a:endParaRPr lang="en-US" sz="2400" dirty="0"/>
          </a:p>
          <a:p>
            <a:pPr>
              <a:buFont typeface=".AppleColorEmojiUI" charset="0"/>
              <a:buChar char="🌳"/>
            </a:pPr>
            <a:endParaRPr lang="en-US" sz="2400" dirty="0"/>
          </a:p>
        </p:txBody>
      </p:sp>
    </p:spTree>
    <p:extLst>
      <p:ext uri="{BB962C8B-B14F-4D97-AF65-F5344CB8AC3E}">
        <p14:creationId xmlns:p14="http://schemas.microsoft.com/office/powerpoint/2010/main" val="1502396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0320"/>
            <a:ext cx="10058403" cy="1219200"/>
          </a:xfrm>
        </p:spPr>
        <p:txBody>
          <a:bodyPr>
            <a:normAutofit/>
          </a:bodyPr>
          <a:lstStyle/>
          <a:p>
            <a:r>
              <a:rPr lang="en-US" sz="4800" b="1" dirty="0"/>
              <a:t>The Transmission of Culture</a:t>
            </a:r>
          </a:p>
        </p:txBody>
      </p:sp>
      <p:sp>
        <p:nvSpPr>
          <p:cNvPr id="6" name="Cloud Callout 5">
            <a:extLst>
              <a:ext uri="{FF2B5EF4-FFF2-40B4-BE49-F238E27FC236}">
                <a16:creationId xmlns:a16="http://schemas.microsoft.com/office/drawing/2014/main" id="{76913E42-5284-1E42-8FCF-AAF3FFB622AC}"/>
              </a:ext>
            </a:extLst>
          </p:cNvPr>
          <p:cNvSpPr/>
          <p:nvPr/>
        </p:nvSpPr>
        <p:spPr>
          <a:xfrm>
            <a:off x="2362200" y="1610360"/>
            <a:ext cx="6400800" cy="2885440"/>
          </a:xfrm>
          <a:prstGeom prst="cloudCallout">
            <a:avLst>
              <a:gd name="adj1" fmla="val 57334"/>
              <a:gd name="adj2" fmla="val 52929"/>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800" u="sng" dirty="0"/>
              <a:t>Class Discussion: </a:t>
            </a:r>
          </a:p>
          <a:p>
            <a:pPr algn="ctr"/>
            <a:r>
              <a:rPr lang="en-GB" sz="2400" dirty="0"/>
              <a:t>How can culture be transmitted?</a:t>
            </a:r>
          </a:p>
        </p:txBody>
      </p:sp>
      <p:pic>
        <p:nvPicPr>
          <p:cNvPr id="7" name="Picture 6">
            <a:extLst>
              <a:ext uri="{FF2B5EF4-FFF2-40B4-BE49-F238E27FC236}">
                <a16:creationId xmlns:a16="http://schemas.microsoft.com/office/drawing/2014/main" id="{7CFBABAD-063C-994D-98C8-441DA200E8F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601200" y="4191000"/>
            <a:ext cx="2289154" cy="2458720"/>
          </a:xfrm>
          <a:prstGeom prst="rect">
            <a:avLst/>
          </a:prstGeom>
        </p:spPr>
      </p:pic>
    </p:spTree>
    <p:extLst>
      <p:ext uri="{BB962C8B-B14F-4D97-AF65-F5344CB8AC3E}">
        <p14:creationId xmlns:p14="http://schemas.microsoft.com/office/powerpoint/2010/main" val="242561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0320"/>
            <a:ext cx="10058403" cy="1219200"/>
          </a:xfrm>
        </p:spPr>
        <p:txBody>
          <a:bodyPr>
            <a:normAutofit/>
          </a:bodyPr>
          <a:lstStyle/>
          <a:p>
            <a:r>
              <a:rPr lang="en-US" sz="4800" b="1" dirty="0"/>
              <a:t>The Transmission of Culture</a:t>
            </a:r>
          </a:p>
        </p:txBody>
      </p:sp>
      <p:sp>
        <p:nvSpPr>
          <p:cNvPr id="6" name="Cloud Callout 5">
            <a:extLst>
              <a:ext uri="{FF2B5EF4-FFF2-40B4-BE49-F238E27FC236}">
                <a16:creationId xmlns:a16="http://schemas.microsoft.com/office/drawing/2014/main" id="{76913E42-5284-1E42-8FCF-AAF3FFB622AC}"/>
              </a:ext>
            </a:extLst>
          </p:cNvPr>
          <p:cNvSpPr/>
          <p:nvPr/>
        </p:nvSpPr>
        <p:spPr>
          <a:xfrm>
            <a:off x="6019800" y="1239520"/>
            <a:ext cx="5334000" cy="2275840"/>
          </a:xfrm>
          <a:prstGeom prst="cloudCallout">
            <a:avLst>
              <a:gd name="adj1" fmla="val 11556"/>
              <a:gd name="adj2" fmla="val 103960"/>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800" u="sng" dirty="0"/>
              <a:t>Class Discussion: </a:t>
            </a:r>
          </a:p>
          <a:p>
            <a:pPr algn="ctr"/>
            <a:r>
              <a:rPr lang="en-GB" sz="2400" dirty="0"/>
              <a:t>How can culture be transmitted?</a:t>
            </a:r>
          </a:p>
        </p:txBody>
      </p:sp>
      <p:pic>
        <p:nvPicPr>
          <p:cNvPr id="7" name="Picture 6">
            <a:extLst>
              <a:ext uri="{FF2B5EF4-FFF2-40B4-BE49-F238E27FC236}">
                <a16:creationId xmlns:a16="http://schemas.microsoft.com/office/drawing/2014/main" id="{7CFBABAD-063C-994D-98C8-441DA200E8F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601200" y="4191000"/>
            <a:ext cx="2289154" cy="2458720"/>
          </a:xfrm>
          <a:prstGeom prst="rect">
            <a:avLst/>
          </a:prstGeom>
        </p:spPr>
      </p:pic>
      <p:sp>
        <p:nvSpPr>
          <p:cNvPr id="3" name="Rectangle 2">
            <a:extLst>
              <a:ext uri="{FF2B5EF4-FFF2-40B4-BE49-F238E27FC236}">
                <a16:creationId xmlns:a16="http://schemas.microsoft.com/office/drawing/2014/main" id="{F2EFCD0A-7043-A043-B903-6466D06CDED6}"/>
              </a:ext>
            </a:extLst>
          </p:cNvPr>
          <p:cNvSpPr/>
          <p:nvPr/>
        </p:nvSpPr>
        <p:spPr>
          <a:xfrm>
            <a:off x="604520" y="1657360"/>
            <a:ext cx="6096000" cy="4462760"/>
          </a:xfrm>
          <a:prstGeom prst="rect">
            <a:avLst/>
          </a:prstGeom>
        </p:spPr>
        <p:txBody>
          <a:bodyPr>
            <a:spAutoFit/>
          </a:bodyPr>
          <a:lstStyle/>
          <a:p>
            <a:pPr marL="457200" indent="-457200">
              <a:lnSpc>
                <a:spcPct val="150000"/>
              </a:lnSpc>
              <a:buFont typeface="+mj-lt"/>
              <a:buAutoNum type="arabicPeriod"/>
            </a:pPr>
            <a:r>
              <a:rPr lang="en-US" sz="3200" dirty="0">
                <a:solidFill>
                  <a:srgbClr val="FF0000"/>
                </a:solidFill>
              </a:rPr>
              <a:t>Dispersion</a:t>
            </a:r>
          </a:p>
          <a:p>
            <a:pPr marL="457200" indent="-457200">
              <a:lnSpc>
                <a:spcPct val="150000"/>
              </a:lnSpc>
              <a:buFont typeface="+mj-lt"/>
              <a:buAutoNum type="arabicPeriod"/>
            </a:pPr>
            <a:r>
              <a:rPr lang="en-US" sz="3200" dirty="0">
                <a:solidFill>
                  <a:srgbClr val="FF0000"/>
                </a:solidFill>
              </a:rPr>
              <a:t>Incorporation</a:t>
            </a:r>
          </a:p>
          <a:p>
            <a:pPr marL="457200" indent="-457200">
              <a:lnSpc>
                <a:spcPct val="150000"/>
              </a:lnSpc>
              <a:buFont typeface="+mj-lt"/>
              <a:buAutoNum type="arabicPeriod"/>
            </a:pPr>
            <a:r>
              <a:rPr lang="en-US" sz="3200" dirty="0">
                <a:solidFill>
                  <a:srgbClr val="FF0000"/>
                </a:solidFill>
              </a:rPr>
              <a:t>Acculturation</a:t>
            </a:r>
          </a:p>
          <a:p>
            <a:pPr marL="457200" indent="-457200">
              <a:lnSpc>
                <a:spcPct val="150000"/>
              </a:lnSpc>
              <a:buFont typeface="+mj-lt"/>
              <a:buAutoNum type="arabicPeriod"/>
            </a:pPr>
            <a:r>
              <a:rPr lang="en-US" sz="3200" dirty="0">
                <a:solidFill>
                  <a:srgbClr val="FF0000"/>
                </a:solidFill>
              </a:rPr>
              <a:t>Assimilation</a:t>
            </a:r>
          </a:p>
          <a:p>
            <a:pPr marL="457200" indent="-457200">
              <a:lnSpc>
                <a:spcPct val="150000"/>
              </a:lnSpc>
              <a:buFont typeface="+mj-lt"/>
              <a:buAutoNum type="arabicPeriod"/>
            </a:pPr>
            <a:r>
              <a:rPr lang="en-US" sz="3200" dirty="0">
                <a:solidFill>
                  <a:srgbClr val="FF0000"/>
                </a:solidFill>
              </a:rPr>
              <a:t>Diffusion</a:t>
            </a:r>
          </a:p>
          <a:p>
            <a:pPr marL="457200" indent="-457200">
              <a:lnSpc>
                <a:spcPct val="150000"/>
              </a:lnSpc>
              <a:buFont typeface="+mj-lt"/>
              <a:buAutoNum type="arabicPeriod"/>
            </a:pPr>
            <a:r>
              <a:rPr lang="en-US" sz="3200" dirty="0">
                <a:solidFill>
                  <a:srgbClr val="FF0000"/>
                </a:solidFill>
              </a:rPr>
              <a:t>Cultural Imperialism </a:t>
            </a:r>
          </a:p>
        </p:txBody>
      </p:sp>
    </p:spTree>
    <p:extLst>
      <p:ext uri="{BB962C8B-B14F-4D97-AF65-F5344CB8AC3E}">
        <p14:creationId xmlns:p14="http://schemas.microsoft.com/office/powerpoint/2010/main" val="2204713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406400"/>
            <a:ext cx="3810000" cy="6019800"/>
          </a:xfrm>
        </p:spPr>
        <p:style>
          <a:lnRef idx="2">
            <a:schemeClr val="accent2">
              <a:shade val="50000"/>
            </a:schemeClr>
          </a:lnRef>
          <a:fillRef idx="1">
            <a:schemeClr val="accent2"/>
          </a:fillRef>
          <a:effectRef idx="0">
            <a:schemeClr val="accent2"/>
          </a:effectRef>
          <a:fontRef idx="minor">
            <a:schemeClr val="lt1"/>
          </a:fontRef>
        </p:style>
        <p:txBody>
          <a:bodyPr>
            <a:normAutofit/>
          </a:bodyPr>
          <a:lstStyle/>
          <a:p>
            <a:pPr marL="0" indent="0">
              <a:buNone/>
            </a:pPr>
            <a:r>
              <a:rPr lang="en-US" sz="2800" b="1" u="sng" dirty="0">
                <a:solidFill>
                  <a:srgbClr val="0070C0"/>
                </a:solidFill>
              </a:rPr>
              <a:t>Task 1. </a:t>
            </a:r>
          </a:p>
          <a:p>
            <a:pPr marL="0" indent="0">
              <a:buNone/>
            </a:pPr>
            <a:r>
              <a:rPr lang="en-US" sz="2800" dirty="0"/>
              <a:t>On a blank piece of paper, create a graphic organizer with 6 sections.</a:t>
            </a:r>
          </a:p>
          <a:p>
            <a:pPr marL="0" indent="0">
              <a:buNone/>
            </a:pPr>
            <a:endParaRPr lang="en-US" sz="2800" b="1" dirty="0"/>
          </a:p>
          <a:p>
            <a:pPr marL="0" indent="0">
              <a:buNone/>
            </a:pPr>
            <a:r>
              <a:rPr lang="en-US" sz="2800" b="1" dirty="0"/>
              <a:t>Posted round the </a:t>
            </a:r>
            <a:r>
              <a:rPr lang="en-US" sz="2800" b="1" dirty="0">
                <a:solidFill>
                  <a:srgbClr val="7030A0"/>
                </a:solidFill>
              </a:rPr>
              <a:t>[school/classroom] </a:t>
            </a:r>
            <a:r>
              <a:rPr lang="en-US" sz="2800" b="1" dirty="0"/>
              <a:t>are 12 fact pages about the different ways to transmit culture. </a:t>
            </a:r>
          </a:p>
        </p:txBody>
      </p:sp>
      <p:pic>
        <p:nvPicPr>
          <p:cNvPr id="4" name="Picture 3">
            <a:extLst>
              <a:ext uri="{FF2B5EF4-FFF2-40B4-BE49-F238E27FC236}">
                <a16:creationId xmlns:a16="http://schemas.microsoft.com/office/drawing/2014/main" id="{41712D58-98D0-284C-BA65-1762490388EC}"/>
              </a:ext>
            </a:extLst>
          </p:cNvPr>
          <p:cNvPicPr>
            <a:picLocks noChangeAspect="1"/>
          </p:cNvPicPr>
          <p:nvPr/>
        </p:nvPicPr>
        <p:blipFill>
          <a:blip r:embed="rId3"/>
          <a:stretch>
            <a:fillRect/>
          </a:stretch>
        </p:blipFill>
        <p:spPr>
          <a:xfrm>
            <a:off x="4596934" y="406400"/>
            <a:ext cx="6972184" cy="2794000"/>
          </a:xfrm>
          <a:prstGeom prst="rect">
            <a:avLst/>
          </a:prstGeom>
        </p:spPr>
      </p:pic>
      <p:sp>
        <p:nvSpPr>
          <p:cNvPr id="7" name="Content Placeholder 2">
            <a:extLst>
              <a:ext uri="{FF2B5EF4-FFF2-40B4-BE49-F238E27FC236}">
                <a16:creationId xmlns:a16="http://schemas.microsoft.com/office/drawing/2014/main" id="{6E4FA8EF-F1F0-7B4C-81F0-83D76DD6249B}"/>
              </a:ext>
            </a:extLst>
          </p:cNvPr>
          <p:cNvSpPr txBox="1">
            <a:spLocks/>
          </p:cNvSpPr>
          <p:nvPr/>
        </p:nvSpPr>
        <p:spPr>
          <a:xfrm>
            <a:off x="4500414" y="3505200"/>
            <a:ext cx="7310586" cy="292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rmAutofit/>
          </a:bodyPr>
          <a:lstStyle>
            <a:lvl1pPr marL="260604" indent="-260604" algn="l" defTabSz="685800" rtl="0" eaLnBrk="1" latinLnBrk="0" hangingPunct="1">
              <a:lnSpc>
                <a:spcPct val="100000"/>
              </a:lnSpc>
              <a:spcBef>
                <a:spcPts val="1350"/>
              </a:spcBef>
              <a:buFont typeface="Arial" panose="020B0604020202020204" pitchFamily="34" charset="0"/>
              <a:buChar char="•"/>
              <a:defRPr sz="1800" kern="1200">
                <a:solidFill>
                  <a:schemeClr val="lt1"/>
                </a:solidFill>
                <a:latin typeface="+mn-lt"/>
                <a:ea typeface="+mn-ea"/>
                <a:cs typeface="+mn-cs"/>
              </a:defRPr>
            </a:lvl1pPr>
            <a:lvl2pPr marL="555498" indent="-212598" algn="l" defTabSz="685800" rtl="0" eaLnBrk="1" latinLnBrk="0" hangingPunct="1">
              <a:lnSpc>
                <a:spcPct val="100000"/>
              </a:lnSpc>
              <a:spcBef>
                <a:spcPts val="900"/>
              </a:spcBef>
              <a:buFont typeface="Arial" panose="020B0604020202020204" pitchFamily="34" charset="0"/>
              <a:buChar char="•"/>
              <a:defRPr sz="1500" kern="1200">
                <a:solidFill>
                  <a:schemeClr val="lt1"/>
                </a:solidFill>
                <a:latin typeface="+mn-lt"/>
                <a:ea typeface="+mn-ea"/>
                <a:cs typeface="+mn-cs"/>
              </a:defRPr>
            </a:lvl2pPr>
            <a:lvl3pPr marL="857250" indent="-171450" algn="l" defTabSz="685800" rtl="0" eaLnBrk="1" latinLnBrk="0" hangingPunct="1">
              <a:lnSpc>
                <a:spcPct val="100000"/>
              </a:lnSpc>
              <a:spcBef>
                <a:spcPts val="600"/>
              </a:spcBef>
              <a:buFont typeface="Arial" panose="020B0604020202020204" pitchFamily="34" charset="0"/>
              <a:buChar char="•"/>
              <a:defRPr sz="1350" kern="1200">
                <a:solidFill>
                  <a:schemeClr val="lt1"/>
                </a:solidFill>
                <a:latin typeface="+mn-lt"/>
                <a:ea typeface="+mn-ea"/>
                <a:cs typeface="+mn-cs"/>
              </a:defRPr>
            </a:lvl3pPr>
            <a:lvl4pPr marL="1200150" indent="-171450" algn="l" defTabSz="685800" rtl="0" eaLnBrk="1" latinLnBrk="0" hangingPunct="1">
              <a:lnSpc>
                <a:spcPct val="100000"/>
              </a:lnSpc>
              <a:spcBef>
                <a:spcPts val="450"/>
              </a:spcBef>
              <a:buFont typeface="Arial" panose="020B0604020202020204" pitchFamily="34" charset="0"/>
              <a:buChar char="•"/>
              <a:defRPr sz="1200" kern="1200">
                <a:solidFill>
                  <a:schemeClr val="lt1"/>
                </a:solidFill>
                <a:latin typeface="+mn-lt"/>
                <a:ea typeface="+mn-ea"/>
                <a:cs typeface="+mn-cs"/>
              </a:defRPr>
            </a:lvl4pPr>
            <a:lvl5pPr marL="1543050" indent="-171450" algn="l" defTabSz="685800" rtl="0" eaLnBrk="1" latinLnBrk="0" hangingPunct="1">
              <a:lnSpc>
                <a:spcPct val="100000"/>
              </a:lnSpc>
              <a:spcBef>
                <a:spcPts val="450"/>
              </a:spcBef>
              <a:buFont typeface="Arial" panose="020B0604020202020204" pitchFamily="34" charset="0"/>
              <a:buChar char="•"/>
              <a:defRPr sz="1200" kern="1200">
                <a:solidFill>
                  <a:schemeClr val="lt1"/>
                </a:solidFill>
                <a:latin typeface="+mn-lt"/>
                <a:ea typeface="+mn-ea"/>
                <a:cs typeface="+mn-cs"/>
              </a:defRPr>
            </a:lvl5pPr>
            <a:lvl6pPr marL="1885950" indent="-171450" algn="l" defTabSz="685800" rtl="0" eaLnBrk="1" latinLnBrk="0" hangingPunct="1">
              <a:lnSpc>
                <a:spcPct val="90000"/>
              </a:lnSpc>
              <a:spcBef>
                <a:spcPts val="450"/>
              </a:spcBef>
              <a:buFont typeface="Arial" panose="020B0604020202020204" pitchFamily="34" charset="0"/>
              <a:buChar char="•"/>
              <a:defRPr sz="1200" kern="1200">
                <a:solidFill>
                  <a:schemeClr val="lt1"/>
                </a:solidFill>
                <a:latin typeface="+mn-lt"/>
                <a:ea typeface="+mn-ea"/>
                <a:cs typeface="+mn-cs"/>
              </a:defRPr>
            </a:lvl6pPr>
            <a:lvl7pPr marL="2228850" indent="-171450" algn="l" defTabSz="685800" rtl="0" eaLnBrk="1" latinLnBrk="0" hangingPunct="1">
              <a:lnSpc>
                <a:spcPct val="90000"/>
              </a:lnSpc>
              <a:spcBef>
                <a:spcPts val="450"/>
              </a:spcBef>
              <a:buFont typeface="Arial" panose="020B0604020202020204" pitchFamily="34" charset="0"/>
              <a:buChar char="•"/>
              <a:defRPr sz="1200" kern="1200">
                <a:solidFill>
                  <a:schemeClr val="lt1"/>
                </a:solidFill>
                <a:latin typeface="+mn-lt"/>
                <a:ea typeface="+mn-ea"/>
                <a:cs typeface="+mn-cs"/>
              </a:defRPr>
            </a:lvl7pPr>
            <a:lvl8pPr marL="2571750" indent="-171450" algn="l" defTabSz="685800" rtl="0" eaLnBrk="1" latinLnBrk="0" hangingPunct="1">
              <a:lnSpc>
                <a:spcPct val="90000"/>
              </a:lnSpc>
              <a:spcBef>
                <a:spcPts val="450"/>
              </a:spcBef>
              <a:buFont typeface="Arial" panose="020B0604020202020204" pitchFamily="34" charset="0"/>
              <a:buChar char="•"/>
              <a:defRPr sz="1200" kern="1200" baseline="0">
                <a:solidFill>
                  <a:schemeClr val="lt1"/>
                </a:solidFill>
                <a:latin typeface="+mn-lt"/>
                <a:ea typeface="+mn-ea"/>
                <a:cs typeface="+mn-cs"/>
              </a:defRPr>
            </a:lvl8pPr>
            <a:lvl9pPr marL="2914650" indent="-171450" algn="l" defTabSz="685800" rtl="0" eaLnBrk="1" latinLnBrk="0" hangingPunct="1">
              <a:lnSpc>
                <a:spcPct val="90000"/>
              </a:lnSpc>
              <a:spcBef>
                <a:spcPts val="450"/>
              </a:spcBef>
              <a:buFont typeface="Arial" panose="020B0604020202020204" pitchFamily="34" charset="0"/>
              <a:buChar char="•"/>
              <a:defRPr sz="1200" kern="1200" baseline="0">
                <a:solidFill>
                  <a:schemeClr val="lt1"/>
                </a:solidFill>
                <a:latin typeface="+mn-lt"/>
                <a:ea typeface="+mn-ea"/>
                <a:cs typeface="+mn-cs"/>
              </a:defRPr>
            </a:lvl9pPr>
          </a:lstStyle>
          <a:p>
            <a:pPr marL="0" indent="0">
              <a:buFont typeface="Arial" panose="020B0604020202020204" pitchFamily="34" charset="0"/>
              <a:buNone/>
            </a:pPr>
            <a:r>
              <a:rPr lang="en-US" sz="2800" dirty="0"/>
              <a:t>For each transmission method, you must find the:</a:t>
            </a:r>
          </a:p>
          <a:p>
            <a:pPr>
              <a:buFontTx/>
              <a:buChar char="-"/>
            </a:pPr>
            <a:r>
              <a:rPr lang="en-US" sz="2800" b="1" dirty="0"/>
              <a:t>Description</a:t>
            </a:r>
          </a:p>
          <a:p>
            <a:pPr>
              <a:buFontTx/>
              <a:buChar char="-"/>
            </a:pPr>
            <a:r>
              <a:rPr lang="en-US" sz="2800" b="1" dirty="0"/>
              <a:t>An example</a:t>
            </a:r>
          </a:p>
          <a:p>
            <a:pPr marL="0" indent="0">
              <a:buNone/>
            </a:pPr>
            <a:r>
              <a:rPr lang="en-US" sz="2800" b="1" dirty="0"/>
              <a:t>Add these in point form to your notes.</a:t>
            </a:r>
          </a:p>
        </p:txBody>
      </p:sp>
    </p:spTree>
    <p:extLst>
      <p:ext uri="{BB962C8B-B14F-4D97-AF65-F5344CB8AC3E}">
        <p14:creationId xmlns:p14="http://schemas.microsoft.com/office/powerpoint/2010/main" val="4224894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11582400" cy="990600"/>
          </a:xfrm>
        </p:spPr>
        <p:txBody>
          <a:bodyPr>
            <a:normAutofit/>
          </a:bodyPr>
          <a:lstStyle/>
          <a:p>
            <a:r>
              <a:rPr lang="en-US" sz="4000" dirty="0"/>
              <a:t>Thinking like a Tourist! </a:t>
            </a:r>
          </a:p>
        </p:txBody>
      </p:sp>
      <p:sp>
        <p:nvSpPr>
          <p:cNvPr id="3" name="Content Placeholder 2"/>
          <p:cNvSpPr>
            <a:spLocks noGrp="1"/>
          </p:cNvSpPr>
          <p:nvPr>
            <p:ph idx="1"/>
          </p:nvPr>
        </p:nvSpPr>
        <p:spPr>
          <a:xfrm>
            <a:off x="533400" y="1600200"/>
            <a:ext cx="11430000" cy="4525963"/>
          </a:xfrm>
        </p:spPr>
        <p:txBody>
          <a:bodyPr>
            <a:normAutofit fontScale="92500" lnSpcReduction="10000"/>
          </a:bodyPr>
          <a:lstStyle/>
          <a:p>
            <a:pPr marL="0" indent="0">
              <a:buNone/>
            </a:pPr>
            <a:r>
              <a:rPr lang="en-US" sz="2800" b="1" u="sng" dirty="0">
                <a:solidFill>
                  <a:srgbClr val="0070C0"/>
                </a:solidFill>
              </a:rPr>
              <a:t>Task 2. </a:t>
            </a:r>
          </a:p>
          <a:p>
            <a:pPr marL="0" indent="0">
              <a:buNone/>
            </a:pPr>
            <a:r>
              <a:rPr lang="en-GB" sz="2800" dirty="0"/>
              <a:t>Part of the fun of travelling is telling people about your adventures either as you move around by sending postcards, by e-mail, or by telephone. Assume that you are on holiday and have just heard some great live music. You want to tell your friends how the music affected you. Your task is to prepare a three minute audiotape describing where you are. </a:t>
            </a:r>
          </a:p>
          <a:p>
            <a:pPr marL="0" indent="0">
              <a:buNone/>
            </a:pPr>
            <a:r>
              <a:rPr lang="en-GB" sz="2800" dirty="0"/>
              <a:t>Some examples might be a musical campaign for human rights in Chile, a hip-hop song encouraging young people to stay in school in New York City, an early music festival held as a fundraiser at an archaeological dig in Riga, or a campaign against land mines. </a:t>
            </a:r>
            <a:endParaRPr lang="en-US" sz="2800" b="1" dirty="0"/>
          </a:p>
        </p:txBody>
      </p:sp>
    </p:spTree>
    <p:extLst>
      <p:ext uri="{BB962C8B-B14F-4D97-AF65-F5344CB8AC3E}">
        <p14:creationId xmlns:p14="http://schemas.microsoft.com/office/powerpoint/2010/main" val="4202946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11582400" cy="990600"/>
          </a:xfrm>
        </p:spPr>
        <p:txBody>
          <a:bodyPr>
            <a:normAutofit/>
          </a:bodyPr>
          <a:lstStyle/>
          <a:p>
            <a:r>
              <a:rPr lang="en-US" sz="4000" dirty="0"/>
              <a:t>Thinking like a Tourist! </a:t>
            </a:r>
          </a:p>
        </p:txBody>
      </p:sp>
      <p:sp>
        <p:nvSpPr>
          <p:cNvPr id="3" name="Content Placeholder 2"/>
          <p:cNvSpPr>
            <a:spLocks noGrp="1"/>
          </p:cNvSpPr>
          <p:nvPr>
            <p:ph idx="1"/>
          </p:nvPr>
        </p:nvSpPr>
        <p:spPr>
          <a:xfrm>
            <a:off x="533400" y="1600200"/>
            <a:ext cx="11430000" cy="5029200"/>
          </a:xfrm>
        </p:spPr>
        <p:txBody>
          <a:bodyPr>
            <a:normAutofit fontScale="85000" lnSpcReduction="20000"/>
          </a:bodyPr>
          <a:lstStyle/>
          <a:p>
            <a:pPr marL="0" indent="0">
              <a:buNone/>
            </a:pPr>
            <a:r>
              <a:rPr lang="en-US" sz="2800" b="1" u="sng" dirty="0">
                <a:solidFill>
                  <a:srgbClr val="0070C0"/>
                </a:solidFill>
              </a:rPr>
              <a:t>Task 2. </a:t>
            </a:r>
          </a:p>
          <a:p>
            <a:pPr marL="0" indent="0">
              <a:buNone/>
            </a:pPr>
            <a:r>
              <a:rPr lang="en-GB" sz="2800" dirty="0"/>
              <a:t>Follow these steps in preparing your radio/audio report: </a:t>
            </a:r>
          </a:p>
          <a:p>
            <a:pPr marL="0" indent="0">
              <a:buNone/>
            </a:pPr>
            <a:r>
              <a:rPr lang="en-GB" sz="2800" dirty="0"/>
              <a:t>• Research the country to find out basic geographical information so you can describe your location </a:t>
            </a:r>
          </a:p>
          <a:p>
            <a:pPr marL="0" indent="0">
              <a:buNone/>
            </a:pPr>
            <a:r>
              <a:rPr lang="en-GB" sz="2800" dirty="0"/>
              <a:t>• Research a musical group. Start by visiting the World Music section in a music store and listening to programs like "Global Village: The News of the World in the World of Music" on CBC radio. </a:t>
            </a:r>
          </a:p>
          <a:p>
            <a:pPr marL="0" indent="0">
              <a:buNone/>
            </a:pPr>
            <a:r>
              <a:rPr lang="en-GB" sz="2800" dirty="0"/>
              <a:t>• Write a short script for your report </a:t>
            </a:r>
          </a:p>
          <a:p>
            <a:pPr marL="0" indent="0">
              <a:buNone/>
            </a:pPr>
            <a:r>
              <a:rPr lang="en-GB" sz="2800" dirty="0"/>
              <a:t>• In your report identify yourself and your location </a:t>
            </a:r>
          </a:p>
          <a:p>
            <a:pPr marL="0" indent="0">
              <a:buNone/>
            </a:pPr>
            <a:r>
              <a:rPr lang="en-GB" sz="2800" dirty="0"/>
              <a:t>• Describe what you see, and the focus of your experience </a:t>
            </a:r>
          </a:p>
          <a:p>
            <a:pPr marL="0" indent="0">
              <a:buNone/>
            </a:pPr>
            <a:r>
              <a:rPr lang="en-GB" sz="2800" dirty="0"/>
              <a:t>• Provide some background noise or a short clip of the music to engage the listener</a:t>
            </a:r>
            <a:endParaRPr lang="en-US" sz="2800" b="1" dirty="0"/>
          </a:p>
        </p:txBody>
      </p:sp>
    </p:spTree>
    <p:extLst>
      <p:ext uri="{BB962C8B-B14F-4D97-AF65-F5344CB8AC3E}">
        <p14:creationId xmlns:p14="http://schemas.microsoft.com/office/powerpoint/2010/main" val="4256548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theme/theme1.xml><?xml version="1.0" encoding="utf-8"?>
<a:theme xmlns:a="http://schemas.openxmlformats.org/drawingml/2006/main" name="Rainbow">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ainbow" id="{7672E3F5-03FD-364A-8714-8D5E4D6C51D5}" vid="{B9DC91AA-0325-5A45-BC4B-69F1CFF37D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Rainbow</Template>
  <TotalTime>346</TotalTime>
  <Words>1210</Words>
  <Application>Microsoft Macintosh PowerPoint</Application>
  <PresentationFormat>Widescreen</PresentationFormat>
  <Paragraphs>104</Paragraphs>
  <Slides>22</Slides>
  <Notes>6</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ＭＳ Ｐゴシック</vt:lpstr>
      <vt:lpstr>.AppleColorEmojiUI</vt:lpstr>
      <vt:lpstr>American Typewriter</vt:lpstr>
      <vt:lpstr>Arial</vt:lpstr>
      <vt:lpstr>Calibri</vt:lpstr>
      <vt:lpstr>Segoe Print</vt:lpstr>
      <vt:lpstr>Rainbow</vt:lpstr>
      <vt:lpstr>Notes for Presentation</vt:lpstr>
      <vt:lpstr>PowerPoint Presentation</vt:lpstr>
      <vt:lpstr>Lesson 5 The Transmission of Culture</vt:lpstr>
      <vt:lpstr>Learning Objective:</vt:lpstr>
      <vt:lpstr>The Transmission of Culture</vt:lpstr>
      <vt:lpstr>The Transmission of Culture</vt:lpstr>
      <vt:lpstr>PowerPoint Presentation</vt:lpstr>
      <vt:lpstr>Thinking like a Tourist! </vt:lpstr>
      <vt:lpstr>Thinking like a Tourist! </vt:lpstr>
      <vt:lpstr>PowerPoint Presentation</vt:lpstr>
      <vt:lpstr>Dispersion </vt:lpstr>
      <vt:lpstr>Dispersion </vt:lpstr>
      <vt:lpstr>Incorporation</vt:lpstr>
      <vt:lpstr>Incorporation</vt:lpstr>
      <vt:lpstr>Acculturation</vt:lpstr>
      <vt:lpstr>Acculturation</vt:lpstr>
      <vt:lpstr>Assimilation</vt:lpstr>
      <vt:lpstr>Assimilation</vt:lpstr>
      <vt:lpstr>Diffusion</vt:lpstr>
      <vt:lpstr>Diffusion</vt:lpstr>
      <vt:lpstr>Cultural Imperialism</vt:lpstr>
      <vt:lpstr>Cultural Imperialism</vt:lpstr>
    </vt:vector>
  </TitlesOfParts>
  <Manager/>
  <Company>Global Geek</Company>
  <LinksUpToDate>false</LinksUpToDate>
  <SharedDoc>false</SharedDoc>
  <HyperlinkBase/>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Notes for Presentation</dc:title>
  <dc:subject/>
  <dc:creator>Global Geek</dc:creator>
  <cp:keywords/>
  <dc:description/>
  <cp:lastModifiedBy>ncparsons@outlook.com</cp:lastModifiedBy>
  <cp:revision>66</cp:revision>
  <dcterms:created xsi:type="dcterms:W3CDTF">2015-01-19T01:49:24Z</dcterms:created>
  <dcterms:modified xsi:type="dcterms:W3CDTF">2025-05-06T16:06:25Z</dcterms:modified>
  <cp:category/>
</cp:coreProperties>
</file>