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37" r:id="rId2"/>
    <p:sldId id="299" r:id="rId3"/>
    <p:sldId id="398" r:id="rId4"/>
    <p:sldId id="281" r:id="rId5"/>
    <p:sldId id="282" r:id="rId6"/>
    <p:sldId id="457" r:id="rId7"/>
    <p:sldId id="458" r:id="rId8"/>
    <p:sldId id="298" r:id="rId9"/>
    <p:sldId id="300" r:id="rId10"/>
    <p:sldId id="450" r:id="rId11"/>
    <p:sldId id="451" r:id="rId12"/>
    <p:sldId id="283" r:id="rId13"/>
    <p:sldId id="453" r:id="rId14"/>
    <p:sldId id="284" r:id="rId15"/>
    <p:sldId id="285" r:id="rId16"/>
    <p:sldId id="455" r:id="rId17"/>
    <p:sldId id="456" r:id="rId18"/>
    <p:sldId id="265" r:id="rId19"/>
    <p:sldId id="3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F3CBD2-1442-3748-B8A6-AFB30AE7FE76}">
          <p14:sldIdLst>
            <p14:sldId id="337"/>
            <p14:sldId id="299"/>
            <p14:sldId id="398"/>
            <p14:sldId id="281"/>
            <p14:sldId id="282"/>
            <p14:sldId id="457"/>
            <p14:sldId id="458"/>
            <p14:sldId id="298"/>
            <p14:sldId id="300"/>
            <p14:sldId id="450"/>
            <p14:sldId id="451"/>
            <p14:sldId id="283"/>
            <p14:sldId id="453"/>
            <p14:sldId id="284"/>
            <p14:sldId id="285"/>
            <p14:sldId id="455"/>
            <p14:sldId id="456"/>
            <p14:sldId id="265"/>
            <p14:sldId id="3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86957"/>
  </p:normalViewPr>
  <p:slideViewPr>
    <p:cSldViewPr snapToGrid="0">
      <p:cViewPr varScale="1">
        <p:scale>
          <a:sx n="59" d="100"/>
          <a:sy n="59" d="100"/>
        </p:scale>
        <p:origin x="8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1FCD6-D251-A241-B778-79A9AADE605E}" type="datetimeFigureOut">
              <a:rPr lang="en-US" smtClean="0"/>
              <a:t>2/21/23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8D047-F980-8949-88DC-D07D962CCE7B}" type="slidenum">
              <a:rPr lang="en-US" smtClean="0"/>
              <a:t>‹#›</a:t>
            </a:fld>
            <a:endParaRPr lang="en-US"/>
          </a:p>
        </p:txBody>
      </p:sp>
    </p:spTree>
    <p:extLst>
      <p:ext uri="{BB962C8B-B14F-4D97-AF65-F5344CB8AC3E}">
        <p14:creationId xmlns:p14="http://schemas.microsoft.com/office/powerpoint/2010/main" val="109045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0699b68e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Lesson 1 Starter</a:t>
            </a:r>
          </a:p>
          <a:p>
            <a:pPr marL="0" lvl="0" indent="0" algn="l" rtl="0">
              <a:spcBef>
                <a:spcPts val="0"/>
              </a:spcBef>
              <a:spcAft>
                <a:spcPts val="0"/>
              </a:spcAft>
              <a:buNone/>
            </a:pPr>
            <a:r>
              <a:rPr lang="en-GB" dirty="0"/>
              <a:t>Image Source: https://</a:t>
            </a:r>
            <a:r>
              <a:rPr lang="en-GB" dirty="0" err="1"/>
              <a:t>www.pexels.com</a:t>
            </a:r>
            <a:r>
              <a:rPr lang="en-GB" dirty="0"/>
              <a:t>/photo/white-clouds-2114014/</a:t>
            </a:r>
            <a:endParaRPr dirty="0"/>
          </a:p>
        </p:txBody>
      </p:sp>
      <p:sp>
        <p:nvSpPr>
          <p:cNvPr id="84" name="Google Shape;84;g80699b68e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51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www.pexels.com</a:t>
            </a:r>
            <a:r>
              <a:rPr lang="en-US" dirty="0"/>
              <a:t>/photo/stonehenge-england-1448136/</a:t>
            </a:r>
          </a:p>
        </p:txBody>
      </p:sp>
      <p:sp>
        <p:nvSpPr>
          <p:cNvPr id="4" name="Slide Number Placeholder 3"/>
          <p:cNvSpPr>
            <a:spLocks noGrp="1"/>
          </p:cNvSpPr>
          <p:nvPr>
            <p:ph type="sldNum" sz="quarter" idx="5"/>
          </p:nvPr>
        </p:nvSpPr>
        <p:spPr/>
        <p:txBody>
          <a:bodyPr/>
          <a:lstStyle/>
          <a:p>
            <a:fld id="{1048D047-F980-8949-88DC-D07D962CCE7B}" type="slidenum">
              <a:rPr lang="en-US" smtClean="0"/>
              <a:t>8</a:t>
            </a:fld>
            <a:endParaRPr lang="en-US"/>
          </a:p>
        </p:txBody>
      </p:sp>
    </p:spTree>
    <p:extLst>
      <p:ext uri="{BB962C8B-B14F-4D97-AF65-F5344CB8AC3E}">
        <p14:creationId xmlns:p14="http://schemas.microsoft.com/office/powerpoint/2010/main" val="271920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48D047-F980-8949-88DC-D07D962CCE7B}" type="slidenum">
              <a:rPr lang="en-US" smtClean="0"/>
              <a:t>9</a:t>
            </a:fld>
            <a:endParaRPr lang="en-US"/>
          </a:p>
        </p:txBody>
      </p:sp>
    </p:spTree>
    <p:extLst>
      <p:ext uri="{BB962C8B-B14F-4D97-AF65-F5344CB8AC3E}">
        <p14:creationId xmlns:p14="http://schemas.microsoft.com/office/powerpoint/2010/main" val="303139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to use Lesson 1 Worksheet to complete whilst going through presentation </a:t>
            </a:r>
          </a:p>
        </p:txBody>
      </p:sp>
      <p:sp>
        <p:nvSpPr>
          <p:cNvPr id="4" name="Slide Number Placeholder 3"/>
          <p:cNvSpPr>
            <a:spLocks noGrp="1"/>
          </p:cNvSpPr>
          <p:nvPr>
            <p:ph type="sldNum" sz="quarter" idx="5"/>
          </p:nvPr>
        </p:nvSpPr>
        <p:spPr/>
        <p:txBody>
          <a:bodyPr/>
          <a:lstStyle/>
          <a:p>
            <a:fld id="{1048D047-F980-8949-88DC-D07D962CCE7B}" type="slidenum">
              <a:rPr lang="en-US" smtClean="0"/>
              <a:t>10</a:t>
            </a:fld>
            <a:endParaRPr lang="en-US"/>
          </a:p>
        </p:txBody>
      </p:sp>
    </p:spTree>
    <p:extLst>
      <p:ext uri="{BB962C8B-B14F-4D97-AF65-F5344CB8AC3E}">
        <p14:creationId xmlns:p14="http://schemas.microsoft.com/office/powerpoint/2010/main" val="28585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www.pexels.com</a:t>
            </a:r>
            <a:r>
              <a:rPr lang="en-US" dirty="0"/>
              <a:t>/photo/planet-earth-87651/</a:t>
            </a:r>
          </a:p>
        </p:txBody>
      </p:sp>
      <p:sp>
        <p:nvSpPr>
          <p:cNvPr id="4" name="Slide Number Placeholder 3"/>
          <p:cNvSpPr>
            <a:spLocks noGrp="1"/>
          </p:cNvSpPr>
          <p:nvPr>
            <p:ph type="sldNum" sz="quarter" idx="5"/>
          </p:nvPr>
        </p:nvSpPr>
        <p:spPr/>
        <p:txBody>
          <a:bodyPr/>
          <a:lstStyle/>
          <a:p>
            <a:fld id="{1048D047-F980-8949-88DC-D07D962CCE7B}" type="slidenum">
              <a:rPr lang="en-US" smtClean="0"/>
              <a:t>11</a:t>
            </a:fld>
            <a:endParaRPr lang="en-US"/>
          </a:p>
        </p:txBody>
      </p:sp>
    </p:spTree>
    <p:extLst>
      <p:ext uri="{BB962C8B-B14F-4D97-AF65-F5344CB8AC3E}">
        <p14:creationId xmlns:p14="http://schemas.microsoft.com/office/powerpoint/2010/main" val="357365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www.pexels.com</a:t>
            </a:r>
            <a:r>
              <a:rPr lang="en-US" dirty="0"/>
              <a:t>/photo/sun-fire-hot-research-87611/</a:t>
            </a:r>
          </a:p>
        </p:txBody>
      </p:sp>
      <p:sp>
        <p:nvSpPr>
          <p:cNvPr id="4" name="Slide Number Placeholder 3"/>
          <p:cNvSpPr>
            <a:spLocks noGrp="1"/>
          </p:cNvSpPr>
          <p:nvPr>
            <p:ph type="sldNum" sz="quarter" idx="5"/>
          </p:nvPr>
        </p:nvSpPr>
        <p:spPr/>
        <p:txBody>
          <a:bodyPr/>
          <a:lstStyle/>
          <a:p>
            <a:fld id="{1048D047-F980-8949-88DC-D07D962CCE7B}" type="slidenum">
              <a:rPr lang="en-US" smtClean="0"/>
              <a:t>13</a:t>
            </a:fld>
            <a:endParaRPr lang="en-US"/>
          </a:p>
        </p:txBody>
      </p:sp>
    </p:spTree>
    <p:extLst>
      <p:ext uri="{BB962C8B-B14F-4D97-AF65-F5344CB8AC3E}">
        <p14:creationId xmlns:p14="http://schemas.microsoft.com/office/powerpoint/2010/main" val="197525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www.pexels.com</a:t>
            </a:r>
            <a:r>
              <a:rPr lang="en-US" dirty="0"/>
              <a:t>/photo/blue-and-brown-milky-way-galaxy-2694037/</a:t>
            </a:r>
          </a:p>
        </p:txBody>
      </p:sp>
      <p:sp>
        <p:nvSpPr>
          <p:cNvPr id="4" name="Slide Number Placeholder 3"/>
          <p:cNvSpPr>
            <a:spLocks noGrp="1"/>
          </p:cNvSpPr>
          <p:nvPr>
            <p:ph type="sldNum" sz="quarter" idx="5"/>
          </p:nvPr>
        </p:nvSpPr>
        <p:spPr/>
        <p:txBody>
          <a:bodyPr/>
          <a:lstStyle/>
          <a:p>
            <a:fld id="{1048D047-F980-8949-88DC-D07D962CCE7B}" type="slidenum">
              <a:rPr lang="en-US" smtClean="0"/>
              <a:t>18</a:t>
            </a:fld>
            <a:endParaRPr lang="en-US"/>
          </a:p>
        </p:txBody>
      </p:sp>
    </p:spTree>
    <p:extLst>
      <p:ext uri="{BB962C8B-B14F-4D97-AF65-F5344CB8AC3E}">
        <p14:creationId xmlns:p14="http://schemas.microsoft.com/office/powerpoint/2010/main" val="317278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 Review </a:t>
            </a:r>
          </a:p>
          <a:p>
            <a:r>
              <a:rPr lang="en-US" dirty="0"/>
              <a:t>Image Source: Nasa</a:t>
            </a:r>
          </a:p>
        </p:txBody>
      </p:sp>
      <p:sp>
        <p:nvSpPr>
          <p:cNvPr id="4" name="Slide Number Placeholder 3"/>
          <p:cNvSpPr>
            <a:spLocks noGrp="1"/>
          </p:cNvSpPr>
          <p:nvPr>
            <p:ph type="sldNum" sz="quarter" idx="5"/>
          </p:nvPr>
        </p:nvSpPr>
        <p:spPr/>
        <p:txBody>
          <a:bodyPr/>
          <a:lstStyle/>
          <a:p>
            <a:fld id="{1048D047-F980-8949-88DC-D07D962CCE7B}" type="slidenum">
              <a:rPr lang="en-US" smtClean="0"/>
              <a:t>19</a:t>
            </a:fld>
            <a:endParaRPr lang="en-US"/>
          </a:p>
        </p:txBody>
      </p:sp>
    </p:spTree>
    <p:extLst>
      <p:ext uri="{BB962C8B-B14F-4D97-AF65-F5344CB8AC3E}">
        <p14:creationId xmlns:p14="http://schemas.microsoft.com/office/powerpoint/2010/main" val="3418485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35610" y="1721314"/>
            <a:ext cx="8145797" cy="1170493"/>
          </a:xfrm>
        </p:spPr>
        <p:txBody>
          <a:bodyPr/>
          <a:lstStyle>
            <a:lvl1pPr>
              <a:defRPr sz="3964"/>
            </a:lvl1pPr>
          </a:lstStyle>
          <a:p>
            <a:pPr lvl="0"/>
            <a:r>
              <a:rPr lang="en-US" noProof="0"/>
              <a:t>Click to edit Master title style</a:t>
            </a:r>
          </a:p>
        </p:txBody>
      </p:sp>
      <p:sp>
        <p:nvSpPr>
          <p:cNvPr id="2051" name="Rectangle 3"/>
          <p:cNvSpPr>
            <a:spLocks noGrp="1" noChangeArrowheads="1"/>
          </p:cNvSpPr>
          <p:nvPr>
            <p:ph type="subTitle" idx="1"/>
          </p:nvPr>
        </p:nvSpPr>
        <p:spPr>
          <a:xfrm>
            <a:off x="3752557" y="3167217"/>
            <a:ext cx="8237323" cy="82623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914401" y="6265863"/>
            <a:ext cx="2563284" cy="481012"/>
          </a:xfrm>
        </p:spPr>
        <p:txBody>
          <a:bodyPr/>
          <a:lstStyle>
            <a:lvl1pPr>
              <a:defRPr/>
            </a:lvl1pPr>
          </a:lstStyle>
          <a:p>
            <a:fld id="{C500B441-A323-45E4-AAC7-376D747E7389}" type="datetimeFigureOut">
              <a:rPr lang="en-US" smtClean="0"/>
              <a:t>2/21/23</a:t>
            </a:fld>
            <a:endParaRPr lang="en-US"/>
          </a:p>
        </p:txBody>
      </p:sp>
      <p:sp>
        <p:nvSpPr>
          <p:cNvPr id="5" name="Rectangle 5"/>
          <p:cNvSpPr>
            <a:spLocks noGrp="1" noChangeArrowheads="1"/>
          </p:cNvSpPr>
          <p:nvPr>
            <p:ph type="ftr" sz="quarter" idx="11"/>
          </p:nvPr>
        </p:nvSpPr>
        <p:spPr>
          <a:xfrm>
            <a:off x="4210052" y="6265863"/>
            <a:ext cx="3752849" cy="481012"/>
          </a:xfrm>
        </p:spPr>
        <p:txBody>
          <a:bodyPr/>
          <a:lstStyle>
            <a:lvl1pPr>
              <a:defRPr/>
            </a:lvl1pPr>
          </a:lstStyle>
          <a:p>
            <a:endParaRPr lang="en-US"/>
          </a:p>
        </p:txBody>
      </p:sp>
      <p:sp>
        <p:nvSpPr>
          <p:cNvPr id="6" name="Rectangle 6"/>
          <p:cNvSpPr>
            <a:spLocks noGrp="1" noChangeArrowheads="1"/>
          </p:cNvSpPr>
          <p:nvPr>
            <p:ph type="sldNum" sz="quarter" idx="12"/>
          </p:nvPr>
        </p:nvSpPr>
        <p:spPr>
          <a:xfrm>
            <a:off x="8695267" y="6265863"/>
            <a:ext cx="2563284" cy="481012"/>
          </a:xfrm>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83936" y="68853"/>
            <a:ext cx="2905944" cy="60274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6103" y="68853"/>
            <a:ext cx="8534781" cy="60274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9" y="4406563"/>
            <a:ext cx="10363391" cy="1362706"/>
          </a:xfrm>
        </p:spPr>
        <p:txBody>
          <a:bodyPr anchor="t"/>
          <a:lstStyle>
            <a:lvl1pPr algn="l">
              <a:defRPr sz="3603" b="1" cap="all"/>
            </a:lvl1pPr>
          </a:lstStyle>
          <a:p>
            <a:r>
              <a:rPr lang="en-US"/>
              <a:t>Click to edit Master title style</a:t>
            </a:r>
          </a:p>
        </p:txBody>
      </p:sp>
      <p:sp>
        <p:nvSpPr>
          <p:cNvPr id="3" name="Text Placeholder 2"/>
          <p:cNvSpPr>
            <a:spLocks noGrp="1"/>
          </p:cNvSpPr>
          <p:nvPr>
            <p:ph type="body" idx="1"/>
          </p:nvPr>
        </p:nvSpPr>
        <p:spPr>
          <a:xfrm>
            <a:off x="962929" y="2906151"/>
            <a:ext cx="10363391" cy="1500412"/>
          </a:xfrm>
        </p:spPr>
        <p:txBody>
          <a:bodyPr anchor="b"/>
          <a:lstStyle>
            <a:lvl1pPr marL="0" indent="0">
              <a:buNone/>
              <a:defRPr sz="1802"/>
            </a:lvl1pPr>
            <a:lvl2pPr marL="411846" indent="0">
              <a:buNone/>
              <a:defRPr sz="1621"/>
            </a:lvl2pPr>
            <a:lvl3pPr marL="823692" indent="0">
              <a:buNone/>
              <a:defRPr sz="1441"/>
            </a:lvl3pPr>
            <a:lvl4pPr marL="1235537" indent="0">
              <a:buNone/>
              <a:defRPr sz="1261"/>
            </a:lvl4pPr>
            <a:lvl5pPr marL="1647383" indent="0">
              <a:buNone/>
              <a:defRPr sz="1261"/>
            </a:lvl5pPr>
            <a:lvl6pPr marL="2059229" indent="0">
              <a:buNone/>
              <a:defRPr sz="1261"/>
            </a:lvl6pPr>
            <a:lvl7pPr marL="2471075" indent="0">
              <a:buNone/>
              <a:defRPr sz="1261"/>
            </a:lvl7pPr>
            <a:lvl8pPr marL="2882920" indent="0">
              <a:buNone/>
              <a:defRPr sz="1261"/>
            </a:lvl8pPr>
            <a:lvl9pPr marL="3294766" indent="0">
              <a:buNone/>
              <a:defRPr sz="126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6103" y="1377051"/>
            <a:ext cx="5674600" cy="4719268"/>
          </a:xfrm>
        </p:spPr>
        <p:txBody>
          <a:bodyPr/>
          <a:lstStyle>
            <a:lvl1pPr>
              <a:defRPr sz="2522"/>
            </a:lvl1pPr>
            <a:lvl2pPr>
              <a:defRPr sz="2162"/>
            </a:lvl2pPr>
            <a:lvl3pPr>
              <a:defRPr sz="1802"/>
            </a:lvl3pPr>
            <a:lvl4pPr>
              <a:defRPr sz="1621"/>
            </a:lvl4pPr>
            <a:lvl5pPr>
              <a:defRPr sz="1621"/>
            </a:lvl5pPr>
            <a:lvl6pPr>
              <a:defRPr sz="1621"/>
            </a:lvl6pPr>
            <a:lvl7pPr>
              <a:defRPr sz="1621"/>
            </a:lvl7pPr>
            <a:lvl8pPr>
              <a:defRPr sz="1621"/>
            </a:lvl8pPr>
            <a:lvl9pPr>
              <a:defRPr sz="1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3755" y="1377051"/>
            <a:ext cx="5674600" cy="4719268"/>
          </a:xfrm>
        </p:spPr>
        <p:txBody>
          <a:bodyPr/>
          <a:lstStyle>
            <a:lvl1pPr>
              <a:defRPr sz="2522"/>
            </a:lvl1pPr>
            <a:lvl2pPr>
              <a:defRPr sz="2162"/>
            </a:lvl2pPr>
            <a:lvl3pPr>
              <a:defRPr sz="1802"/>
            </a:lvl3pPr>
            <a:lvl4pPr>
              <a:defRPr sz="1621"/>
            </a:lvl4pPr>
            <a:lvl5pPr>
              <a:defRPr sz="1621"/>
            </a:lvl5pPr>
            <a:lvl6pPr>
              <a:defRPr sz="1621"/>
            </a:lvl6pPr>
            <a:lvl7pPr>
              <a:defRPr sz="1621"/>
            </a:lvl7pPr>
            <a:lvl8pPr>
              <a:defRPr sz="1621"/>
            </a:lvl8pPr>
            <a:lvl9pPr>
              <a:defRPr sz="1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72" y="273977"/>
            <a:ext cx="10971656" cy="11432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73" y="1534839"/>
            <a:ext cx="5386676" cy="639755"/>
          </a:xfrm>
        </p:spPr>
        <p:txBody>
          <a:bodyPr anchor="b"/>
          <a:lstStyle>
            <a:lvl1pPr marL="0" indent="0">
              <a:buNone/>
              <a:defRPr sz="2162"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a:t>Click to edit Master text styles</a:t>
            </a:r>
          </a:p>
        </p:txBody>
      </p:sp>
      <p:sp>
        <p:nvSpPr>
          <p:cNvPr id="4" name="Content Placeholder 3"/>
          <p:cNvSpPr>
            <a:spLocks noGrp="1"/>
          </p:cNvSpPr>
          <p:nvPr>
            <p:ph sz="half" idx="2"/>
          </p:nvPr>
        </p:nvSpPr>
        <p:spPr>
          <a:xfrm>
            <a:off x="610173" y="2174594"/>
            <a:ext cx="5386676" cy="3951849"/>
          </a:xfrm>
        </p:spPr>
        <p:txBody>
          <a:bodyPr/>
          <a:lstStyle>
            <a:lvl1pPr>
              <a:defRPr sz="2162"/>
            </a:lvl1pPr>
            <a:lvl2pPr>
              <a:defRPr sz="1802"/>
            </a:lvl2pPr>
            <a:lvl3pPr>
              <a:defRPr sz="1621"/>
            </a:lvl3pPr>
            <a:lvl4pPr>
              <a:defRPr sz="1441"/>
            </a:lvl4pPr>
            <a:lvl5pPr>
              <a:defRPr sz="1441"/>
            </a:lvl5pPr>
            <a:lvl6pPr>
              <a:defRPr sz="1441"/>
            </a:lvl6pPr>
            <a:lvl7pPr>
              <a:defRPr sz="1441"/>
            </a:lvl7pPr>
            <a:lvl8pPr>
              <a:defRPr sz="1441"/>
            </a:lvl8pPr>
            <a:lvl9pPr>
              <a:defRPr sz="14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247" y="1534839"/>
            <a:ext cx="5388581" cy="639755"/>
          </a:xfrm>
        </p:spPr>
        <p:txBody>
          <a:bodyPr anchor="b"/>
          <a:lstStyle>
            <a:lvl1pPr marL="0" indent="0">
              <a:buNone/>
              <a:defRPr sz="2162"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a:t>Click to edit Master text styles</a:t>
            </a:r>
          </a:p>
        </p:txBody>
      </p:sp>
      <p:sp>
        <p:nvSpPr>
          <p:cNvPr id="6" name="Content Placeholder 5"/>
          <p:cNvSpPr>
            <a:spLocks noGrp="1"/>
          </p:cNvSpPr>
          <p:nvPr>
            <p:ph sz="quarter" idx="4"/>
          </p:nvPr>
        </p:nvSpPr>
        <p:spPr>
          <a:xfrm>
            <a:off x="6193247" y="2174594"/>
            <a:ext cx="5388581" cy="3951849"/>
          </a:xfrm>
        </p:spPr>
        <p:txBody>
          <a:bodyPr/>
          <a:lstStyle>
            <a:lvl1pPr>
              <a:defRPr sz="2162"/>
            </a:lvl1pPr>
            <a:lvl2pPr>
              <a:defRPr sz="1802"/>
            </a:lvl2pPr>
            <a:lvl3pPr>
              <a:defRPr sz="1621"/>
            </a:lvl3pPr>
            <a:lvl4pPr>
              <a:defRPr sz="1441"/>
            </a:lvl4pPr>
            <a:lvl5pPr>
              <a:defRPr sz="1441"/>
            </a:lvl5pPr>
            <a:lvl6pPr>
              <a:defRPr sz="1441"/>
            </a:lvl6pPr>
            <a:lvl7pPr>
              <a:defRPr sz="1441"/>
            </a:lvl7pPr>
            <a:lvl8pPr>
              <a:defRPr sz="1441"/>
            </a:lvl8pPr>
            <a:lvl9pPr>
              <a:defRPr sz="14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74" y="272543"/>
            <a:ext cx="4009975" cy="1161887"/>
          </a:xfrm>
        </p:spPr>
        <p:txBody>
          <a:bodyPr anchor="b"/>
          <a:lstStyle>
            <a:lvl1pPr algn="l">
              <a:defRPr sz="1802" b="1"/>
            </a:lvl1pPr>
          </a:lstStyle>
          <a:p>
            <a:r>
              <a:rPr lang="en-US"/>
              <a:t>Click to edit Master title style</a:t>
            </a:r>
          </a:p>
        </p:txBody>
      </p:sp>
      <p:sp>
        <p:nvSpPr>
          <p:cNvPr id="3" name="Content Placeholder 2"/>
          <p:cNvSpPr>
            <a:spLocks noGrp="1"/>
          </p:cNvSpPr>
          <p:nvPr>
            <p:ph idx="1"/>
          </p:nvPr>
        </p:nvSpPr>
        <p:spPr>
          <a:xfrm>
            <a:off x="4766969" y="272542"/>
            <a:ext cx="6814859" cy="5853901"/>
          </a:xfrm>
        </p:spPr>
        <p:txBody>
          <a:bodyPr/>
          <a:lstStyle>
            <a:lvl1pPr>
              <a:defRPr sz="2883"/>
            </a:lvl1pPr>
            <a:lvl2pPr>
              <a:defRPr sz="2522"/>
            </a:lvl2pPr>
            <a:lvl3pPr>
              <a:defRPr sz="2162"/>
            </a:lvl3pPr>
            <a:lvl4pPr>
              <a:defRPr sz="1802"/>
            </a:lvl4pPr>
            <a:lvl5pPr>
              <a:defRPr sz="1802"/>
            </a:lvl5pPr>
            <a:lvl6pPr>
              <a:defRPr sz="1802"/>
            </a:lvl6pPr>
            <a:lvl7pPr>
              <a:defRPr sz="1802"/>
            </a:lvl7pPr>
            <a:lvl8pPr>
              <a:defRPr sz="1802"/>
            </a:lvl8pPr>
            <a:lvl9pPr>
              <a:defRPr sz="18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74" y="1434428"/>
            <a:ext cx="4009975" cy="4692014"/>
          </a:xfrm>
        </p:spPr>
        <p:txBody>
          <a:bodyPr/>
          <a:lstStyle>
            <a:lvl1pPr marL="0" indent="0">
              <a:buNone/>
              <a:defRPr sz="1261"/>
            </a:lvl1pPr>
            <a:lvl2pPr marL="411846" indent="0">
              <a:buNone/>
              <a:defRPr sz="1081"/>
            </a:lvl2pPr>
            <a:lvl3pPr marL="823692" indent="0">
              <a:buNone/>
              <a:defRPr sz="901"/>
            </a:lvl3pPr>
            <a:lvl4pPr marL="1235537" indent="0">
              <a:buNone/>
              <a:defRPr sz="811"/>
            </a:lvl4pPr>
            <a:lvl5pPr marL="1647383" indent="0">
              <a:buNone/>
              <a:defRPr sz="811"/>
            </a:lvl5pPr>
            <a:lvl6pPr marL="2059229" indent="0">
              <a:buNone/>
              <a:defRPr sz="811"/>
            </a:lvl6pPr>
            <a:lvl7pPr marL="2471075" indent="0">
              <a:buNone/>
              <a:defRPr sz="811"/>
            </a:lvl7pPr>
            <a:lvl8pPr marL="2882920" indent="0">
              <a:buNone/>
              <a:defRPr sz="811"/>
            </a:lvl8pPr>
            <a:lvl9pPr marL="3294766" indent="0">
              <a:buNone/>
              <a:defRPr sz="8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05" y="4801031"/>
            <a:ext cx="7316344" cy="566599"/>
          </a:xfrm>
        </p:spPr>
        <p:txBody>
          <a:bodyPr anchor="b"/>
          <a:lstStyle>
            <a:lvl1pPr algn="l">
              <a:defRPr sz="1802" b="1"/>
            </a:lvl1pPr>
          </a:lstStyle>
          <a:p>
            <a:r>
              <a:rPr lang="en-US"/>
              <a:t>Click to edit Master title style</a:t>
            </a:r>
          </a:p>
        </p:txBody>
      </p:sp>
      <p:sp>
        <p:nvSpPr>
          <p:cNvPr id="3" name="Picture Placeholder 2"/>
          <p:cNvSpPr>
            <a:spLocks noGrp="1"/>
          </p:cNvSpPr>
          <p:nvPr>
            <p:ph type="pic" idx="1"/>
          </p:nvPr>
        </p:nvSpPr>
        <p:spPr>
          <a:xfrm>
            <a:off x="2389205" y="612503"/>
            <a:ext cx="7316344" cy="4115373"/>
          </a:xfrm>
        </p:spPr>
        <p:txBody>
          <a:bodyPr/>
          <a:lstStyle>
            <a:lvl1pPr marL="0" indent="0">
              <a:buNone/>
              <a:defRPr sz="2883"/>
            </a:lvl1pPr>
            <a:lvl2pPr marL="411846" indent="0">
              <a:buNone/>
              <a:defRPr sz="2522"/>
            </a:lvl2pPr>
            <a:lvl3pPr marL="823692" indent="0">
              <a:buNone/>
              <a:defRPr sz="2162"/>
            </a:lvl3pPr>
            <a:lvl4pPr marL="1235537" indent="0">
              <a:buNone/>
              <a:defRPr sz="1802"/>
            </a:lvl4pPr>
            <a:lvl5pPr marL="1647383" indent="0">
              <a:buNone/>
              <a:defRPr sz="1802"/>
            </a:lvl5pPr>
            <a:lvl6pPr marL="2059229" indent="0">
              <a:buNone/>
              <a:defRPr sz="1802"/>
            </a:lvl6pPr>
            <a:lvl7pPr marL="2471075" indent="0">
              <a:buNone/>
              <a:defRPr sz="1802"/>
            </a:lvl7pPr>
            <a:lvl8pPr marL="2882920" indent="0">
              <a:buNone/>
              <a:defRPr sz="1802"/>
            </a:lvl8pPr>
            <a:lvl9pPr marL="3294766" indent="0">
              <a:buNone/>
              <a:defRPr sz="1802"/>
            </a:lvl9pPr>
          </a:lstStyle>
          <a:p>
            <a:pPr lvl="0"/>
            <a:r>
              <a:rPr lang="en-US" noProof="0"/>
              <a:t>Drag picture to placeholder or click icon to add</a:t>
            </a:r>
          </a:p>
        </p:txBody>
      </p:sp>
      <p:sp>
        <p:nvSpPr>
          <p:cNvPr id="4" name="Text Placeholder 3"/>
          <p:cNvSpPr>
            <a:spLocks noGrp="1"/>
          </p:cNvSpPr>
          <p:nvPr>
            <p:ph type="body" sz="half" idx="2"/>
          </p:nvPr>
        </p:nvSpPr>
        <p:spPr>
          <a:xfrm>
            <a:off x="2389205" y="5367629"/>
            <a:ext cx="7316344" cy="804714"/>
          </a:xfrm>
        </p:spPr>
        <p:txBody>
          <a:bodyPr/>
          <a:lstStyle>
            <a:lvl1pPr marL="0" indent="0">
              <a:buNone/>
              <a:defRPr sz="1261"/>
            </a:lvl1pPr>
            <a:lvl2pPr marL="411846" indent="0">
              <a:buNone/>
              <a:defRPr sz="1081"/>
            </a:lvl2pPr>
            <a:lvl3pPr marL="823692" indent="0">
              <a:buNone/>
              <a:defRPr sz="901"/>
            </a:lvl3pPr>
            <a:lvl4pPr marL="1235537" indent="0">
              <a:buNone/>
              <a:defRPr sz="811"/>
            </a:lvl4pPr>
            <a:lvl5pPr marL="1647383" indent="0">
              <a:buNone/>
              <a:defRPr sz="811"/>
            </a:lvl5pPr>
            <a:lvl6pPr marL="2059229" indent="0">
              <a:buNone/>
              <a:defRPr sz="811"/>
            </a:lvl6pPr>
            <a:lvl7pPr marL="2471075" indent="0">
              <a:buNone/>
              <a:defRPr sz="811"/>
            </a:lvl7pPr>
            <a:lvl8pPr marL="2882920" indent="0">
              <a:buNone/>
              <a:defRPr sz="811"/>
            </a:lvl8pPr>
            <a:lvl9pPr marL="3294766" indent="0">
              <a:buNone/>
              <a:defRPr sz="8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500B441-A323-45E4-AAC7-376D747E7389}" type="datetimeFigureOut">
              <a:rPr lang="en-US" smtClean="0"/>
              <a:t>2/21/23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1F6079C-65FA-4E3E-8254-FD9C02F0F42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21933" y="68264"/>
            <a:ext cx="10068984"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370" tIns="50685" rIns="101370" bIns="50685"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366184" y="1376364"/>
            <a:ext cx="115316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370" tIns="50685" rIns="101370" bIns="50685"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101370" tIns="50685" rIns="101370" bIns="50685" numCol="1" anchor="t" anchorCtr="0" compatLnSpc="1">
            <a:prstTxWarp prst="textNoShape">
              <a:avLst/>
            </a:prstTxWarp>
          </a:bodyPr>
          <a:lstStyle>
            <a:lvl1pPr defTabSz="913783" eaLnBrk="1" hangingPunct="1">
              <a:defRPr sz="1261">
                <a:ea typeface="ＭＳ Ｐゴシック" charset="0"/>
                <a:cs typeface="Arial" charset="0"/>
              </a:defRPr>
            </a:lvl1pPr>
          </a:lstStyle>
          <a:p>
            <a:fld id="{C500B441-A323-45E4-AAC7-376D747E7389}" type="datetimeFigureOut">
              <a:rPr lang="en-US" smtClean="0"/>
              <a:t>2/21/23</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101370" tIns="50685" rIns="101370" bIns="50685" numCol="1" anchor="t" anchorCtr="0" compatLnSpc="1">
            <a:prstTxWarp prst="textNoShape">
              <a:avLst/>
            </a:prstTxWarp>
          </a:bodyPr>
          <a:lstStyle>
            <a:lvl1pPr algn="ctr" defTabSz="913783" eaLnBrk="1" hangingPunct="1">
              <a:defRPr sz="1261">
                <a:ea typeface="ＭＳ Ｐゴシック" charset="0"/>
                <a:cs typeface="Arial"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101370" tIns="50685" rIns="101370" bIns="50685" numCol="1" anchor="t" anchorCtr="0" compatLnSpc="1">
            <a:prstTxWarp prst="textNoShape">
              <a:avLst/>
            </a:prstTxWarp>
          </a:bodyPr>
          <a:lstStyle>
            <a:lvl1pPr algn="r" defTabSz="912813" eaLnBrk="1" hangingPunct="1">
              <a:defRPr sz="1200"/>
            </a:lvl1pPr>
          </a:lstStyle>
          <a:p>
            <a:fld id="{01F6079C-65FA-4E3E-8254-FD9C02F0F42F}" type="slidenum">
              <a:rPr lang="en-US" smtClean="0"/>
              <a:t>‹#›</a:t>
            </a:fld>
            <a:endParaRPr lang="en-US"/>
          </a:p>
        </p:txBody>
      </p:sp>
    </p:spTree>
    <p:extLst>
      <p:ext uri="{BB962C8B-B14F-4D97-AF65-F5344CB8AC3E}">
        <p14:creationId xmlns:p14="http://schemas.microsoft.com/office/powerpoint/2010/main" val="1935273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2813" rtl="0" eaLnBrk="1" fontAlgn="base" hangingPunct="1">
        <a:spcBef>
          <a:spcPct val="0"/>
        </a:spcBef>
        <a:spcAft>
          <a:spcPct val="0"/>
        </a:spcAft>
        <a:defRPr sz="3600" b="1">
          <a:solidFill>
            <a:schemeClr val="tx2"/>
          </a:solidFill>
          <a:latin typeface="+mj-lt"/>
          <a:ea typeface="+mj-ea"/>
          <a:cs typeface="+mj-cs"/>
        </a:defRPr>
      </a:lvl1pPr>
      <a:lvl2pPr algn="l" defTabSz="912813" rtl="0" eaLnBrk="1" fontAlgn="base" hangingPunct="1">
        <a:spcBef>
          <a:spcPct val="0"/>
        </a:spcBef>
        <a:spcAft>
          <a:spcPct val="0"/>
        </a:spcAft>
        <a:defRPr sz="3600" b="1">
          <a:solidFill>
            <a:schemeClr val="tx2"/>
          </a:solidFill>
          <a:latin typeface="Arial" charset="0"/>
          <a:ea typeface="ＭＳ Ｐゴシック" charset="0"/>
          <a:cs typeface="Arial" charset="0"/>
        </a:defRPr>
      </a:lvl2pPr>
      <a:lvl3pPr algn="l" defTabSz="912813" rtl="0" eaLnBrk="1" fontAlgn="base" hangingPunct="1">
        <a:spcBef>
          <a:spcPct val="0"/>
        </a:spcBef>
        <a:spcAft>
          <a:spcPct val="0"/>
        </a:spcAft>
        <a:defRPr sz="3600" b="1">
          <a:solidFill>
            <a:schemeClr val="tx2"/>
          </a:solidFill>
          <a:latin typeface="Arial" charset="0"/>
          <a:ea typeface="ＭＳ Ｐゴシック" charset="0"/>
          <a:cs typeface="Arial" charset="0"/>
        </a:defRPr>
      </a:lvl3pPr>
      <a:lvl4pPr algn="l" defTabSz="912813" rtl="0" eaLnBrk="1" fontAlgn="base" hangingPunct="1">
        <a:spcBef>
          <a:spcPct val="0"/>
        </a:spcBef>
        <a:spcAft>
          <a:spcPct val="0"/>
        </a:spcAft>
        <a:defRPr sz="3600" b="1">
          <a:solidFill>
            <a:schemeClr val="tx2"/>
          </a:solidFill>
          <a:latin typeface="Arial" charset="0"/>
          <a:ea typeface="ＭＳ Ｐゴシック" charset="0"/>
          <a:cs typeface="Arial" charset="0"/>
        </a:defRPr>
      </a:lvl4pPr>
      <a:lvl5pPr algn="l" defTabSz="912813" rtl="0" eaLnBrk="1" fontAlgn="base" hangingPunct="1">
        <a:spcBef>
          <a:spcPct val="0"/>
        </a:spcBef>
        <a:spcAft>
          <a:spcPct val="0"/>
        </a:spcAft>
        <a:defRPr sz="3600" b="1">
          <a:solidFill>
            <a:schemeClr val="tx2"/>
          </a:solidFill>
          <a:latin typeface="Arial" charset="0"/>
          <a:ea typeface="ＭＳ Ｐゴシック" charset="0"/>
          <a:cs typeface="Arial" charset="0"/>
        </a:defRPr>
      </a:lvl5pPr>
      <a:lvl6pPr marL="411846" algn="l" defTabSz="913783" rtl="0" eaLnBrk="1" fontAlgn="base" hangingPunct="1">
        <a:spcBef>
          <a:spcPct val="0"/>
        </a:spcBef>
        <a:spcAft>
          <a:spcPct val="0"/>
        </a:spcAft>
        <a:defRPr sz="3603" b="1">
          <a:solidFill>
            <a:schemeClr val="tx2"/>
          </a:solidFill>
          <a:latin typeface="Arial" charset="0"/>
          <a:ea typeface="ＭＳ Ｐゴシック" charset="0"/>
          <a:cs typeface="Arial" charset="0"/>
        </a:defRPr>
      </a:lvl6pPr>
      <a:lvl7pPr marL="823692" algn="l" defTabSz="913783" rtl="0" eaLnBrk="1" fontAlgn="base" hangingPunct="1">
        <a:spcBef>
          <a:spcPct val="0"/>
        </a:spcBef>
        <a:spcAft>
          <a:spcPct val="0"/>
        </a:spcAft>
        <a:defRPr sz="3603" b="1">
          <a:solidFill>
            <a:schemeClr val="tx2"/>
          </a:solidFill>
          <a:latin typeface="Arial" charset="0"/>
          <a:ea typeface="ＭＳ Ｐゴシック" charset="0"/>
          <a:cs typeface="Arial" charset="0"/>
        </a:defRPr>
      </a:lvl7pPr>
      <a:lvl8pPr marL="1235537" algn="l" defTabSz="913783" rtl="0" eaLnBrk="1" fontAlgn="base" hangingPunct="1">
        <a:spcBef>
          <a:spcPct val="0"/>
        </a:spcBef>
        <a:spcAft>
          <a:spcPct val="0"/>
        </a:spcAft>
        <a:defRPr sz="3603" b="1">
          <a:solidFill>
            <a:schemeClr val="tx2"/>
          </a:solidFill>
          <a:latin typeface="Arial" charset="0"/>
          <a:ea typeface="ＭＳ Ｐゴシック" charset="0"/>
          <a:cs typeface="Arial" charset="0"/>
        </a:defRPr>
      </a:lvl8pPr>
      <a:lvl9pPr marL="1647383" algn="l" defTabSz="913783" rtl="0" eaLnBrk="1" fontAlgn="base" hangingPunct="1">
        <a:spcBef>
          <a:spcPct val="0"/>
        </a:spcBef>
        <a:spcAft>
          <a:spcPct val="0"/>
        </a:spcAft>
        <a:defRPr sz="3603" b="1">
          <a:solidFill>
            <a:schemeClr val="tx2"/>
          </a:solidFill>
          <a:latin typeface="Arial" charset="0"/>
          <a:ea typeface="ＭＳ Ｐゴシック" charset="0"/>
          <a:cs typeface="Arial" charset="0"/>
        </a:defRPr>
      </a:lvl9pPr>
    </p:titleStyle>
    <p:bodyStyle>
      <a:lvl1pPr marL="341313" indent="-341313" algn="l" defTabSz="912813" rtl="0" eaLnBrk="1" fontAlgn="base" hangingPunct="1">
        <a:spcBef>
          <a:spcPct val="20000"/>
        </a:spcBef>
        <a:spcAft>
          <a:spcPct val="0"/>
        </a:spcAft>
        <a:buChar char="•"/>
        <a:defRPr sz="2800">
          <a:solidFill>
            <a:schemeClr val="tx1"/>
          </a:solidFill>
          <a:latin typeface="+mn-lt"/>
          <a:ea typeface="+mn-ea"/>
          <a:cs typeface="+mn-cs"/>
        </a:defRPr>
      </a:lvl1pPr>
      <a:lvl2pPr marL="741363" indent="-285750" algn="l" defTabSz="912813" rtl="0" eaLnBrk="1" fontAlgn="base" hangingPunct="1">
        <a:spcBef>
          <a:spcPct val="20000"/>
        </a:spcBef>
        <a:spcAft>
          <a:spcPct val="0"/>
        </a:spcAft>
        <a:buChar char="–"/>
        <a:defRPr sz="2500">
          <a:solidFill>
            <a:schemeClr val="tx1"/>
          </a:solidFill>
          <a:latin typeface="+mn-lt"/>
          <a:ea typeface="Arial" charset="0"/>
          <a:cs typeface="+mn-cs"/>
        </a:defRPr>
      </a:lvl2pPr>
      <a:lvl3pPr marL="1139825" indent="-227013" algn="l" defTabSz="912813" rtl="0" eaLnBrk="1" fontAlgn="base" hangingPunct="1">
        <a:spcBef>
          <a:spcPct val="20000"/>
        </a:spcBef>
        <a:spcAft>
          <a:spcPct val="0"/>
        </a:spcAft>
        <a:buChar char="•"/>
        <a:defRPr sz="2100">
          <a:solidFill>
            <a:schemeClr val="tx1"/>
          </a:solidFill>
          <a:latin typeface="+mn-lt"/>
          <a:ea typeface="Arial" charset="0"/>
          <a:cs typeface="+mn-cs"/>
        </a:defRPr>
      </a:lvl3pPr>
      <a:lvl4pPr marL="1597025" indent="-227013" algn="l" defTabSz="912813" rtl="0" eaLnBrk="1" fontAlgn="base" hangingPunct="1">
        <a:spcBef>
          <a:spcPct val="20000"/>
        </a:spcBef>
        <a:spcAft>
          <a:spcPct val="0"/>
        </a:spcAft>
        <a:buChar char="–"/>
        <a:defRPr>
          <a:solidFill>
            <a:schemeClr val="tx1"/>
          </a:solidFill>
          <a:latin typeface="+mn-lt"/>
          <a:ea typeface="Arial" charset="0"/>
          <a:cs typeface="+mn-cs"/>
        </a:defRPr>
      </a:lvl4pPr>
      <a:lvl5pPr marL="2054225" indent="-228600" algn="l" defTabSz="912813" rtl="0" eaLnBrk="1" fontAlgn="base" hangingPunct="1">
        <a:spcBef>
          <a:spcPct val="20000"/>
        </a:spcBef>
        <a:spcAft>
          <a:spcPct val="0"/>
        </a:spcAft>
        <a:buChar char="»"/>
        <a:defRPr>
          <a:solidFill>
            <a:schemeClr val="tx1"/>
          </a:solidFill>
          <a:latin typeface="+mn-lt"/>
          <a:ea typeface="Arial" charset="0"/>
          <a:cs typeface="+mn-cs"/>
        </a:defRPr>
      </a:lvl5pPr>
      <a:lvl6pPr marL="2466785"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6pPr>
      <a:lvl7pPr marL="2878631"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7pPr>
      <a:lvl8pPr marL="3290476"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8pPr>
      <a:lvl9pPr marL="3702322"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9pPr>
    </p:bodyStyle>
    <p:otherStyle>
      <a:defPPr>
        <a:defRPr lang="en-US"/>
      </a:defPPr>
      <a:lvl1pPr marL="0" algn="l" defTabSz="411846" rtl="0" eaLnBrk="1" latinLnBrk="0" hangingPunct="1">
        <a:defRPr sz="1621" kern="1200">
          <a:solidFill>
            <a:schemeClr val="tx1"/>
          </a:solidFill>
          <a:latin typeface="+mn-lt"/>
          <a:ea typeface="+mn-ea"/>
          <a:cs typeface="+mn-cs"/>
        </a:defRPr>
      </a:lvl1pPr>
      <a:lvl2pPr marL="411846" algn="l" defTabSz="411846" rtl="0" eaLnBrk="1" latinLnBrk="0" hangingPunct="1">
        <a:defRPr sz="1621" kern="1200">
          <a:solidFill>
            <a:schemeClr val="tx1"/>
          </a:solidFill>
          <a:latin typeface="+mn-lt"/>
          <a:ea typeface="+mn-ea"/>
          <a:cs typeface="+mn-cs"/>
        </a:defRPr>
      </a:lvl2pPr>
      <a:lvl3pPr marL="823692" algn="l" defTabSz="411846" rtl="0" eaLnBrk="1" latinLnBrk="0" hangingPunct="1">
        <a:defRPr sz="1621" kern="1200">
          <a:solidFill>
            <a:schemeClr val="tx1"/>
          </a:solidFill>
          <a:latin typeface="+mn-lt"/>
          <a:ea typeface="+mn-ea"/>
          <a:cs typeface="+mn-cs"/>
        </a:defRPr>
      </a:lvl3pPr>
      <a:lvl4pPr marL="1235537" algn="l" defTabSz="411846" rtl="0" eaLnBrk="1" latinLnBrk="0" hangingPunct="1">
        <a:defRPr sz="1621" kern="1200">
          <a:solidFill>
            <a:schemeClr val="tx1"/>
          </a:solidFill>
          <a:latin typeface="+mn-lt"/>
          <a:ea typeface="+mn-ea"/>
          <a:cs typeface="+mn-cs"/>
        </a:defRPr>
      </a:lvl4pPr>
      <a:lvl5pPr marL="1647383" algn="l" defTabSz="411846" rtl="0" eaLnBrk="1" latinLnBrk="0" hangingPunct="1">
        <a:defRPr sz="1621" kern="1200">
          <a:solidFill>
            <a:schemeClr val="tx1"/>
          </a:solidFill>
          <a:latin typeface="+mn-lt"/>
          <a:ea typeface="+mn-ea"/>
          <a:cs typeface="+mn-cs"/>
        </a:defRPr>
      </a:lvl5pPr>
      <a:lvl6pPr marL="2059229" algn="l" defTabSz="411846" rtl="0" eaLnBrk="1" latinLnBrk="0" hangingPunct="1">
        <a:defRPr sz="1621" kern="1200">
          <a:solidFill>
            <a:schemeClr val="tx1"/>
          </a:solidFill>
          <a:latin typeface="+mn-lt"/>
          <a:ea typeface="+mn-ea"/>
          <a:cs typeface="+mn-cs"/>
        </a:defRPr>
      </a:lvl6pPr>
      <a:lvl7pPr marL="2471075" algn="l" defTabSz="411846" rtl="0" eaLnBrk="1" latinLnBrk="0" hangingPunct="1">
        <a:defRPr sz="1621" kern="1200">
          <a:solidFill>
            <a:schemeClr val="tx1"/>
          </a:solidFill>
          <a:latin typeface="+mn-lt"/>
          <a:ea typeface="+mn-ea"/>
          <a:cs typeface="+mn-cs"/>
        </a:defRPr>
      </a:lvl7pPr>
      <a:lvl8pPr marL="2882920" algn="l" defTabSz="411846" rtl="0" eaLnBrk="1" latinLnBrk="0" hangingPunct="1">
        <a:defRPr sz="1621" kern="1200">
          <a:solidFill>
            <a:schemeClr val="tx1"/>
          </a:solidFill>
          <a:latin typeface="+mn-lt"/>
          <a:ea typeface="+mn-ea"/>
          <a:cs typeface="+mn-cs"/>
        </a:defRPr>
      </a:lvl8pPr>
      <a:lvl9pPr marL="3294766" algn="l" defTabSz="411846" rtl="0" eaLnBrk="1" latinLnBrk="0" hangingPunct="1">
        <a:defRPr sz="162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wordart.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0rHUDWjR5gg&amp;t=59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tiff"/><Relationship Id="rId4" Type="http://schemas.openxmlformats.org/officeDocument/2006/relationships/hyperlink" Target="../../../../../../Program%20Files/TurningPoint/2003/Questions.html"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6.tiff"/><Relationship Id="rId4" Type="http://schemas.openxmlformats.org/officeDocument/2006/relationships/hyperlink" Target="../../../../../../Program%20Files/TurningPoint/2003/Questions.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US" altLang="x-none">
                <a:latin typeface="American Typewriter" charset="0"/>
                <a:ea typeface="American Typewriter" charset="0"/>
                <a:cs typeface="American Typewriter" charset="0"/>
              </a:rPr>
              <a:t>Notes for Presentation</a:t>
            </a:r>
          </a:p>
        </p:txBody>
      </p:sp>
      <p:sp>
        <p:nvSpPr>
          <p:cNvPr id="5" name="Rounded Rectangular Callout 4"/>
          <p:cNvSpPr>
            <a:spLocks noChangeArrowheads="1"/>
          </p:cNvSpPr>
          <p:nvPr/>
        </p:nvSpPr>
        <p:spPr bwMode="auto">
          <a:xfrm>
            <a:off x="1847850" y="1395414"/>
            <a:ext cx="1335088" cy="712787"/>
          </a:xfrm>
          <a:prstGeom prst="wedgeRoundRectCallout">
            <a:avLst>
              <a:gd name="adj1" fmla="val 66514"/>
              <a:gd name="adj2" fmla="val 13380"/>
              <a:gd name="adj3" fmla="val 16667"/>
            </a:avLst>
          </a:prstGeom>
          <a:solidFill>
            <a:srgbClr val="FFFF00"/>
          </a:solidFill>
          <a:ln w="9525">
            <a:solidFill>
              <a:srgbClr val="FFC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
        <p:nvSpPr>
          <p:cNvPr id="15363" name="TextBox 2"/>
          <p:cNvSpPr txBox="1">
            <a:spLocks noChangeArrowheads="1"/>
          </p:cNvSpPr>
          <p:nvPr/>
        </p:nvSpPr>
        <p:spPr bwMode="auto">
          <a:xfrm>
            <a:off x="1833564" y="1268414"/>
            <a:ext cx="9793287"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x-none" dirty="0">
                <a:ea typeface="ＭＳ Ｐゴシック" charset="-128"/>
              </a:rPr>
              <a:t>		</a:t>
            </a:r>
            <a:r>
              <a:rPr lang="en-US" altLang="x-none" dirty="0">
                <a:latin typeface="American Typewriter" charset="0"/>
                <a:ea typeface="American Typewriter" charset="0"/>
                <a:cs typeface="American Typewriter" charset="0"/>
              </a:rPr>
              <a:t>I include these on slides where I would like my students to </a:t>
            </a:r>
          </a:p>
          <a:p>
            <a:r>
              <a:rPr lang="en-US" altLang="x-none" dirty="0">
                <a:latin typeface="American Typewriter" charset="0"/>
                <a:ea typeface="American Typewriter" charset="0"/>
                <a:cs typeface="American Typewriter" charset="0"/>
              </a:rPr>
              <a:t>		write down the information into their notes. </a:t>
            </a:r>
          </a:p>
          <a:p>
            <a:r>
              <a:rPr lang="en-US" altLang="x-none" dirty="0">
                <a:latin typeface="American Typewriter" charset="0"/>
                <a:ea typeface="American Typewriter" charset="0"/>
                <a:cs typeface="American Typewriter" charset="0"/>
              </a:rPr>
              <a:t>		Use this at your discretion. </a:t>
            </a:r>
          </a:p>
          <a:p>
            <a:endParaRPr lang="en-US" altLang="x-none" dirty="0">
              <a:latin typeface="American Typewriter" charset="0"/>
              <a:ea typeface="American Typewriter" charset="0"/>
              <a:cs typeface="American Typewriter" charset="0"/>
            </a:endParaRPr>
          </a:p>
          <a:p>
            <a:r>
              <a:rPr lang="en-US" altLang="x-none" sz="2000" b="1" dirty="0">
                <a:solidFill>
                  <a:srgbClr val="00B0F0"/>
                </a:solidFill>
                <a:latin typeface="American Typewriter" charset="0"/>
                <a:ea typeface="American Typewriter" charset="0"/>
                <a:cs typeface="American Typewriter" charset="0"/>
              </a:rPr>
              <a:t>Student task			</a:t>
            </a:r>
            <a:r>
              <a:rPr lang="en-US" altLang="x-none" dirty="0">
                <a:latin typeface="American Typewriter" charset="0"/>
                <a:ea typeface="American Typewriter" charset="0"/>
                <a:cs typeface="American Typewriter" charset="0"/>
              </a:rPr>
              <a:t>Tasks for students are denoted in blue.</a:t>
            </a:r>
          </a:p>
          <a:p>
            <a:endParaRPr lang="en-US" altLang="x-none" dirty="0">
              <a:latin typeface="American Typewriter" charset="0"/>
              <a:ea typeface="American Typewriter" charset="0"/>
              <a:cs typeface="American Typewriter" charset="0"/>
            </a:endParaRPr>
          </a:p>
          <a:p>
            <a:r>
              <a:rPr lang="en-US" altLang="x-none" sz="2000" b="1" dirty="0">
                <a:solidFill>
                  <a:srgbClr val="00B050"/>
                </a:solidFill>
                <a:latin typeface="American Typewriter" charset="0"/>
                <a:ea typeface="American Typewriter" charset="0"/>
                <a:cs typeface="American Typewriter" charset="0"/>
              </a:rPr>
              <a:t>Class Brainstorm</a:t>
            </a:r>
            <a:r>
              <a:rPr lang="en-US" altLang="x-none" dirty="0">
                <a:latin typeface="American Typewriter" charset="0"/>
                <a:ea typeface="American Typewriter" charset="0"/>
                <a:cs typeface="American Typewriter" charset="0"/>
              </a:rPr>
              <a:t>		Class discussion tasks are denoted in green.  </a:t>
            </a:r>
            <a:endParaRPr lang="en-US" altLang="x-none" sz="2000" b="1" dirty="0">
              <a:latin typeface="American Typewriter" charset="0"/>
              <a:ea typeface="American Typewriter" charset="0"/>
              <a:cs typeface="American Typewriter" charset="0"/>
            </a:endParaRPr>
          </a:p>
          <a:p>
            <a:endParaRPr lang="en-US" altLang="x-none" dirty="0">
              <a:latin typeface="American Typewriter" charset="0"/>
              <a:ea typeface="American Typewriter" charset="0"/>
              <a:cs typeface="American Typewriter" charset="0"/>
            </a:endParaRPr>
          </a:p>
          <a:p>
            <a:r>
              <a:rPr lang="en-US" altLang="x-none" sz="2000" b="1" dirty="0">
                <a:solidFill>
                  <a:srgbClr val="7030A0"/>
                </a:solidFill>
                <a:latin typeface="American Typewriter" charset="0"/>
                <a:ea typeface="American Typewriter" charset="0"/>
                <a:cs typeface="American Typewriter" charset="0"/>
              </a:rPr>
              <a:t>Personalized information 	</a:t>
            </a:r>
            <a:r>
              <a:rPr lang="en-US" altLang="x-none" dirty="0">
                <a:latin typeface="American Typewriter" charset="0"/>
                <a:ea typeface="American Typewriter" charset="0"/>
                <a:cs typeface="American Typewriter" charset="0"/>
              </a:rPr>
              <a:t>Information that is personal to my 						class/local area are denoted in purple 						and will need amending. </a:t>
            </a:r>
          </a:p>
          <a:p>
            <a:endParaRPr lang="en-US" altLang="x-none" sz="2000" b="1" dirty="0">
              <a:solidFill>
                <a:srgbClr val="7030A0"/>
              </a:solidFill>
              <a:latin typeface="American Typewriter" charset="0"/>
              <a:ea typeface="American Typewriter" charset="0"/>
              <a:cs typeface="American Typewriter" charset="0"/>
            </a:endParaRPr>
          </a:p>
          <a:p>
            <a:r>
              <a:rPr lang="en-US" altLang="x-none" sz="2000" b="1" dirty="0">
                <a:solidFill>
                  <a:srgbClr val="FF0000"/>
                </a:solidFill>
                <a:latin typeface="American Typewriter" charset="0"/>
                <a:ea typeface="American Typewriter" charset="0"/>
                <a:cs typeface="American Typewriter" charset="0"/>
              </a:rPr>
              <a:t>Key Words 	</a:t>
            </a:r>
            <a:r>
              <a:rPr lang="en-US" altLang="x-none" sz="2000" b="1" dirty="0">
                <a:solidFill>
                  <a:srgbClr val="7030A0"/>
                </a:solidFill>
                <a:latin typeface="American Typewriter" charset="0"/>
                <a:ea typeface="American Typewriter" charset="0"/>
                <a:cs typeface="American Typewriter" charset="0"/>
              </a:rPr>
              <a:t>		</a:t>
            </a:r>
            <a:r>
              <a:rPr lang="en-US" altLang="x-none" dirty="0">
                <a:latin typeface="American Typewriter" charset="0"/>
                <a:ea typeface="American Typewriter" charset="0"/>
                <a:cs typeface="American Typewriter" charset="0"/>
              </a:rPr>
              <a:t>Key words pertinent to the course 						are denoted in red. </a:t>
            </a:r>
          </a:p>
          <a:p>
            <a:endParaRPr lang="en-US" altLang="x-none" dirty="0">
              <a:latin typeface="American Typewriter" charset="0"/>
              <a:ea typeface="American Typewriter" charset="0"/>
              <a:cs typeface="American Typewriter" charset="0"/>
            </a:endParaRPr>
          </a:p>
          <a:p>
            <a:r>
              <a:rPr lang="en-US" altLang="x-none" dirty="0">
                <a:latin typeface="American Typewriter" charset="0"/>
                <a:ea typeface="American Typewriter" charset="0"/>
                <a:cs typeface="American Typewriter" charset="0"/>
              </a:rPr>
              <a:t>Notes Section			Under each slide prompts for 							resource files needed for particular tasks, 					and any other additional information for 						the teacher will be given. </a:t>
            </a:r>
          </a:p>
          <a:p>
            <a:r>
              <a:rPr lang="en-US" altLang="x-none" dirty="0">
                <a:ea typeface="ＭＳ Ｐゴシック" charset="-128"/>
              </a:rPr>
              <a:t>	</a:t>
            </a:r>
          </a:p>
        </p:txBody>
      </p:sp>
    </p:spTree>
    <p:extLst>
      <p:ext uri="{BB962C8B-B14F-4D97-AF65-F5344CB8AC3E}">
        <p14:creationId xmlns:p14="http://schemas.microsoft.com/office/powerpoint/2010/main" val="13951979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930" y="101004"/>
            <a:ext cx="10068984" cy="827087"/>
          </a:xfrm>
        </p:spPr>
        <p:txBody>
          <a:bodyPr>
            <a:noAutofit/>
          </a:bodyPr>
          <a:lstStyle/>
          <a:p>
            <a:r>
              <a:rPr lang="en-GB" sz="4000" dirty="0">
                <a:latin typeface="American Typewriter" panose="02090604020004020304" pitchFamily="18" charset="77"/>
              </a:rPr>
              <a:t>Important Figures in Astronomy</a:t>
            </a:r>
          </a:p>
        </p:txBody>
      </p:sp>
      <p:sp>
        <p:nvSpPr>
          <p:cNvPr id="6" name="Explosion 2 5"/>
          <p:cNvSpPr/>
          <p:nvPr/>
        </p:nvSpPr>
        <p:spPr>
          <a:xfrm>
            <a:off x="5649857" y="3244949"/>
            <a:ext cx="5663663" cy="26432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merican Typewriter" panose="02090604020004020304" pitchFamily="18" charset="77"/>
              </a:rPr>
              <a:t>Copernicus</a:t>
            </a:r>
          </a:p>
        </p:txBody>
      </p:sp>
      <p:sp>
        <p:nvSpPr>
          <p:cNvPr id="8" name="Explosion 2 7"/>
          <p:cNvSpPr/>
          <p:nvPr/>
        </p:nvSpPr>
        <p:spPr>
          <a:xfrm>
            <a:off x="563616" y="1923346"/>
            <a:ext cx="4643470" cy="26432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merican Typewriter" panose="02090604020004020304" pitchFamily="18" charset="77"/>
              </a:rPr>
              <a:t>Ptolemy</a:t>
            </a:r>
          </a:p>
        </p:txBody>
      </p:sp>
    </p:spTree>
    <p:extLst>
      <p:ext uri="{BB962C8B-B14F-4D97-AF65-F5344CB8AC3E}">
        <p14:creationId xmlns:p14="http://schemas.microsoft.com/office/powerpoint/2010/main" val="113005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20963-DC64-1940-86E3-21EC8D3BBCAA}"/>
              </a:ext>
            </a:extLst>
          </p:cNvPr>
          <p:cNvPicPr>
            <a:picLocks noChangeAspect="1"/>
          </p:cNvPicPr>
          <p:nvPr/>
        </p:nvPicPr>
        <p:blipFill>
          <a:blip r:embed="rId3"/>
          <a:stretch>
            <a:fillRect/>
          </a:stretch>
        </p:blipFill>
        <p:spPr>
          <a:xfrm>
            <a:off x="468084" y="1428736"/>
            <a:ext cx="5007429" cy="5007429"/>
          </a:xfrm>
          <a:prstGeom prst="rect">
            <a:avLst/>
          </a:prstGeom>
        </p:spPr>
      </p:pic>
      <p:sp>
        <p:nvSpPr>
          <p:cNvPr id="2" name="Title 1"/>
          <p:cNvSpPr>
            <a:spLocks noGrp="1"/>
          </p:cNvSpPr>
          <p:nvPr>
            <p:ph type="title"/>
          </p:nvPr>
        </p:nvSpPr>
        <p:spPr/>
        <p:txBody>
          <a:bodyPr/>
          <a:lstStyle/>
          <a:p>
            <a:r>
              <a:rPr lang="en-GB" sz="4000" dirty="0">
                <a:latin typeface="American Typewriter" panose="02090604020004020304" pitchFamily="18" charset="77"/>
              </a:rPr>
              <a:t>Ptolemy 150AD</a:t>
            </a:r>
          </a:p>
        </p:txBody>
      </p:sp>
      <p:sp>
        <p:nvSpPr>
          <p:cNvPr id="5" name="Oval Callout 4"/>
          <p:cNvSpPr/>
          <p:nvPr/>
        </p:nvSpPr>
        <p:spPr>
          <a:xfrm>
            <a:off x="4952992" y="1428736"/>
            <a:ext cx="5214974" cy="2571768"/>
          </a:xfrm>
          <a:prstGeom prst="wedgeEllipseCallout">
            <a:avLst>
              <a:gd name="adj1" fmla="val -78134"/>
              <a:gd name="adj2" fmla="val 493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Like Aristotle, I believe that the Earth is the centre of the universe. The sun and five planets orbit us. Boom. </a:t>
            </a:r>
          </a:p>
        </p:txBody>
      </p:sp>
      <p:sp>
        <p:nvSpPr>
          <p:cNvPr id="6" name="Rounded Rectangular Callout 5">
            <a:extLst>
              <a:ext uri="{FF2B5EF4-FFF2-40B4-BE49-F238E27FC236}">
                <a16:creationId xmlns:a16="http://schemas.microsoft.com/office/drawing/2014/main" id="{4C6BEDFE-1413-6A44-BF45-5F15BA86EA08}"/>
              </a:ext>
            </a:extLst>
          </p:cNvPr>
          <p:cNvSpPr>
            <a:spLocks noChangeArrowheads="1"/>
          </p:cNvSpPr>
          <p:nvPr/>
        </p:nvSpPr>
        <p:spPr bwMode="auto">
          <a:xfrm>
            <a:off x="10293669" y="431800"/>
            <a:ext cx="1335087" cy="711200"/>
          </a:xfrm>
          <a:prstGeom prst="wedgeRoundRectCallout">
            <a:avLst>
              <a:gd name="adj1" fmla="val -69426"/>
              <a:gd name="adj2" fmla="val 52255"/>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362240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193179D-133D-B04D-A6BC-E146CAA4A736}"/>
              </a:ext>
            </a:extLst>
          </p:cNvPr>
          <p:cNvSpPr>
            <a:spLocks noGrp="1" noChangeArrowheads="1"/>
          </p:cNvSpPr>
          <p:nvPr>
            <p:ph type="title"/>
          </p:nvPr>
        </p:nvSpPr>
        <p:spPr>
          <a:xfrm>
            <a:off x="1981199" y="0"/>
            <a:ext cx="9906001" cy="1139825"/>
          </a:xfrm>
        </p:spPr>
        <p:txBody>
          <a:bodyPr/>
          <a:lstStyle/>
          <a:p>
            <a:pPr eaLnBrk="1" hangingPunct="1"/>
            <a:r>
              <a:rPr lang="en-US" altLang="en-US" sz="4000" dirty="0">
                <a:solidFill>
                  <a:schemeClr val="tx1"/>
                </a:solidFill>
                <a:latin typeface="American Typewriter" panose="02090604020004020304" pitchFamily="18" charset="77"/>
              </a:rPr>
              <a:t>Problems With the Geocentric Model</a:t>
            </a:r>
          </a:p>
        </p:txBody>
      </p:sp>
      <p:sp>
        <p:nvSpPr>
          <p:cNvPr id="45059" name="Rectangle 3">
            <a:extLst>
              <a:ext uri="{FF2B5EF4-FFF2-40B4-BE49-F238E27FC236}">
                <a16:creationId xmlns:a16="http://schemas.microsoft.com/office/drawing/2014/main" id="{0AEA3DA9-39D1-344C-AA32-37020EECE4E5}"/>
              </a:ext>
            </a:extLst>
          </p:cNvPr>
          <p:cNvSpPr>
            <a:spLocks noGrp="1" noChangeArrowheads="1"/>
          </p:cNvSpPr>
          <p:nvPr>
            <p:ph type="body" idx="1"/>
          </p:nvPr>
        </p:nvSpPr>
        <p:spPr>
          <a:xfrm>
            <a:off x="1088570" y="1883229"/>
            <a:ext cx="8001000" cy="4038600"/>
          </a:xfrm>
        </p:spPr>
        <p:txBody>
          <a:bodyPr/>
          <a:lstStyle/>
          <a:p>
            <a:pPr eaLnBrk="1" hangingPunct="1">
              <a:lnSpc>
                <a:spcPct val="90000"/>
              </a:lnSpc>
            </a:pPr>
            <a:r>
              <a:rPr lang="en-US" altLang="en-US" sz="2700" dirty="0">
                <a:latin typeface="American Typewriter" panose="02090604020004020304" pitchFamily="18" charset="77"/>
              </a:rPr>
              <a:t>The planets appear to change brightness, implying a change of distance.</a:t>
            </a:r>
          </a:p>
          <a:p>
            <a:pPr eaLnBrk="1" hangingPunct="1">
              <a:lnSpc>
                <a:spcPct val="90000"/>
              </a:lnSpc>
            </a:pPr>
            <a:r>
              <a:rPr lang="en-US" altLang="en-US" sz="2700" dirty="0">
                <a:latin typeface="American Typewriter" panose="02090604020004020304" pitchFamily="18" charset="77"/>
              </a:rPr>
              <a:t>The planets undergo retrograde motion (they move backwards compared to the direction the Sun moves).</a:t>
            </a:r>
          </a:p>
          <a:p>
            <a:pPr eaLnBrk="1" hangingPunct="1">
              <a:lnSpc>
                <a:spcPct val="90000"/>
              </a:lnSpc>
            </a:pPr>
            <a:r>
              <a:rPr lang="en-US" altLang="en-US" sz="2700" dirty="0">
                <a:latin typeface="American Typewriter" panose="02090604020004020304" pitchFamily="18" charset="77"/>
              </a:rPr>
              <a:t>The Sun, Moon, and Planets do not move at the same speed all the time.</a:t>
            </a:r>
          </a:p>
          <a:p>
            <a:pPr eaLnBrk="1" hangingPunct="1">
              <a:lnSpc>
                <a:spcPct val="90000"/>
              </a:lnSpc>
            </a:pPr>
            <a:r>
              <a:rPr lang="en-US" altLang="en-US" sz="2700" dirty="0">
                <a:latin typeface="American Typewriter" panose="02090604020004020304" pitchFamily="18" charset="77"/>
              </a:rPr>
              <a:t>Mercury and Venus are never seen at opposition (they always appear close to the Sun.</a:t>
            </a:r>
          </a:p>
        </p:txBody>
      </p:sp>
      <p:sp>
        <p:nvSpPr>
          <p:cNvPr id="4" name="Rounded Rectangular Callout 3">
            <a:extLst>
              <a:ext uri="{FF2B5EF4-FFF2-40B4-BE49-F238E27FC236}">
                <a16:creationId xmlns:a16="http://schemas.microsoft.com/office/drawing/2014/main" id="{CB1AC027-DADE-CD47-8F8E-42B98442AAF3}"/>
              </a:ext>
            </a:extLst>
          </p:cNvPr>
          <p:cNvSpPr>
            <a:spLocks noChangeArrowheads="1"/>
          </p:cNvSpPr>
          <p:nvPr/>
        </p:nvSpPr>
        <p:spPr bwMode="auto">
          <a:xfrm>
            <a:off x="10323966" y="1527629"/>
            <a:ext cx="1335087" cy="711200"/>
          </a:xfrm>
          <a:prstGeom prst="wedgeRoundRectCallout">
            <a:avLst>
              <a:gd name="adj1" fmla="val -69426"/>
              <a:gd name="adj2" fmla="val 52255"/>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157459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53DA7-FCBA-2449-B9DE-76F8477C939A}"/>
              </a:ext>
            </a:extLst>
          </p:cNvPr>
          <p:cNvPicPr>
            <a:picLocks noChangeAspect="1"/>
          </p:cNvPicPr>
          <p:nvPr/>
        </p:nvPicPr>
        <p:blipFill>
          <a:blip r:embed="rId3"/>
          <a:stretch>
            <a:fillRect/>
          </a:stretch>
        </p:blipFill>
        <p:spPr>
          <a:xfrm>
            <a:off x="6574969" y="1464866"/>
            <a:ext cx="5361868" cy="5116286"/>
          </a:xfrm>
          <a:prstGeom prst="rect">
            <a:avLst/>
          </a:prstGeom>
        </p:spPr>
      </p:pic>
      <p:sp>
        <p:nvSpPr>
          <p:cNvPr id="2" name="Title 1"/>
          <p:cNvSpPr>
            <a:spLocks noGrp="1"/>
          </p:cNvSpPr>
          <p:nvPr>
            <p:ph type="title"/>
          </p:nvPr>
        </p:nvSpPr>
        <p:spPr/>
        <p:txBody>
          <a:bodyPr/>
          <a:lstStyle/>
          <a:p>
            <a:r>
              <a:rPr lang="en-GB" sz="4000" dirty="0">
                <a:latin typeface="American Typewriter" panose="02090604020004020304" pitchFamily="18" charset="77"/>
              </a:rPr>
              <a:t>Copernicus 1543</a:t>
            </a:r>
          </a:p>
        </p:txBody>
      </p:sp>
      <p:sp>
        <p:nvSpPr>
          <p:cNvPr id="5" name="Oval Callout 4"/>
          <p:cNvSpPr/>
          <p:nvPr/>
        </p:nvSpPr>
        <p:spPr>
          <a:xfrm flipH="1">
            <a:off x="339804" y="1217217"/>
            <a:ext cx="6235165" cy="2842803"/>
          </a:xfrm>
          <a:prstGeom prst="wedgeEllipseCallout">
            <a:avLst>
              <a:gd name="adj1" fmla="val -93915"/>
              <a:gd name="adj2" fmla="val 16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I don’t believe Ptolemy’s theory. He doesn’t have a clue mate.  I believe the sun is at the centre of the universe. Earth is just one of five planets that orbit it. </a:t>
            </a:r>
          </a:p>
        </p:txBody>
      </p:sp>
      <p:sp>
        <p:nvSpPr>
          <p:cNvPr id="6" name="Oval Callout 5"/>
          <p:cNvSpPr/>
          <p:nvPr/>
        </p:nvSpPr>
        <p:spPr>
          <a:xfrm flipH="1">
            <a:off x="653141" y="4286232"/>
            <a:ext cx="6657303" cy="2158111"/>
          </a:xfrm>
          <a:prstGeom prst="wedgeEllipseCallout">
            <a:avLst>
              <a:gd name="adj1" fmla="val -80461"/>
              <a:gd name="adj2" fmla="val -919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The Earth spins on its axis, that’s why it appears the stars and our sun moves across the sky. Oh yes, I’m so clever!</a:t>
            </a:r>
          </a:p>
        </p:txBody>
      </p:sp>
      <p:sp>
        <p:nvSpPr>
          <p:cNvPr id="7" name="Rounded Rectangular Callout 6">
            <a:extLst>
              <a:ext uri="{FF2B5EF4-FFF2-40B4-BE49-F238E27FC236}">
                <a16:creationId xmlns:a16="http://schemas.microsoft.com/office/drawing/2014/main" id="{BF11A525-6B62-1649-9A28-15F51C6846F8}"/>
              </a:ext>
            </a:extLst>
          </p:cNvPr>
          <p:cNvSpPr>
            <a:spLocks noChangeArrowheads="1"/>
          </p:cNvSpPr>
          <p:nvPr/>
        </p:nvSpPr>
        <p:spPr bwMode="auto">
          <a:xfrm>
            <a:off x="10293669" y="431800"/>
            <a:ext cx="1335087" cy="711200"/>
          </a:xfrm>
          <a:prstGeom prst="wedgeRoundRectCallout">
            <a:avLst>
              <a:gd name="adj1" fmla="val -69426"/>
              <a:gd name="adj2" fmla="val 52255"/>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119977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30E5E2B-1402-294D-AA91-47701B84B147}"/>
              </a:ext>
            </a:extLst>
          </p:cNvPr>
          <p:cNvSpPr>
            <a:spLocks noGrp="1" noChangeArrowheads="1"/>
          </p:cNvSpPr>
          <p:nvPr>
            <p:ph type="title"/>
          </p:nvPr>
        </p:nvSpPr>
        <p:spPr/>
        <p:txBody>
          <a:bodyPr/>
          <a:lstStyle/>
          <a:p>
            <a:pPr eaLnBrk="1" hangingPunct="1"/>
            <a:r>
              <a:rPr lang="en-US" altLang="en-US" sz="4000" dirty="0">
                <a:latin typeface="American Typewriter" panose="02090604020004020304" pitchFamily="18" charset="77"/>
              </a:rPr>
              <a:t>Evidence of the Heliocentric Model</a:t>
            </a:r>
          </a:p>
        </p:txBody>
      </p:sp>
      <p:sp>
        <p:nvSpPr>
          <p:cNvPr id="46083" name="Rectangle 3">
            <a:extLst>
              <a:ext uri="{FF2B5EF4-FFF2-40B4-BE49-F238E27FC236}">
                <a16:creationId xmlns:a16="http://schemas.microsoft.com/office/drawing/2014/main" id="{119790E9-BBC7-CF46-B6EC-3CB490D3E423}"/>
              </a:ext>
            </a:extLst>
          </p:cNvPr>
          <p:cNvSpPr>
            <a:spLocks noGrp="1" noChangeArrowheads="1"/>
          </p:cNvSpPr>
          <p:nvPr>
            <p:ph type="body" idx="1"/>
          </p:nvPr>
        </p:nvSpPr>
        <p:spPr>
          <a:xfrm>
            <a:off x="1045029" y="1731964"/>
            <a:ext cx="9427028" cy="4719637"/>
          </a:xfrm>
        </p:spPr>
        <p:txBody>
          <a:bodyPr/>
          <a:lstStyle/>
          <a:p>
            <a:pPr eaLnBrk="1" hangingPunct="1"/>
            <a:r>
              <a:rPr lang="en-US" altLang="en-US" sz="2700" dirty="0">
                <a:latin typeface="American Typewriter" panose="02090604020004020304" pitchFamily="18" charset="77"/>
              </a:rPr>
              <a:t>The changing brightness of the planets is explained by the Earth getting closer and farther from the planets during our orbit of the Sun.</a:t>
            </a:r>
          </a:p>
          <a:p>
            <a:pPr eaLnBrk="1" hangingPunct="1"/>
            <a:r>
              <a:rPr lang="en-US" altLang="en-US" sz="2700" dirty="0">
                <a:latin typeface="American Typewriter" panose="02090604020004020304" pitchFamily="18" charset="77"/>
              </a:rPr>
              <a:t>Our passing planets explain the retrograde motion of the outer planets.</a:t>
            </a:r>
          </a:p>
          <a:p>
            <a:pPr eaLnBrk="1" hangingPunct="1"/>
            <a:r>
              <a:rPr lang="en-US" altLang="en-US" sz="2700" dirty="0">
                <a:latin typeface="American Typewriter" panose="02090604020004020304" pitchFamily="18" charset="77"/>
              </a:rPr>
              <a:t>Mercury and Venus are not seen at opposition because they orbit the sun, just as we do.</a:t>
            </a:r>
          </a:p>
          <a:p>
            <a:pPr eaLnBrk="1" hangingPunct="1"/>
            <a:endParaRPr lang="en-US" altLang="en-US" sz="2700" dirty="0">
              <a:latin typeface="American Typewriter" panose="02090604020004020304" pitchFamily="18" charset="77"/>
            </a:endParaRPr>
          </a:p>
        </p:txBody>
      </p:sp>
      <p:sp>
        <p:nvSpPr>
          <p:cNvPr id="4" name="Rounded Rectangular Callout 3">
            <a:extLst>
              <a:ext uri="{FF2B5EF4-FFF2-40B4-BE49-F238E27FC236}">
                <a16:creationId xmlns:a16="http://schemas.microsoft.com/office/drawing/2014/main" id="{037DEC3B-FBEA-E94A-AC23-E8526D62472E}"/>
              </a:ext>
            </a:extLst>
          </p:cNvPr>
          <p:cNvSpPr>
            <a:spLocks noChangeArrowheads="1"/>
          </p:cNvSpPr>
          <p:nvPr/>
        </p:nvSpPr>
        <p:spPr bwMode="auto">
          <a:xfrm>
            <a:off x="10472057" y="1376364"/>
            <a:ext cx="1335087" cy="711200"/>
          </a:xfrm>
          <a:prstGeom prst="wedgeRoundRectCallout">
            <a:avLst>
              <a:gd name="adj1" fmla="val -58011"/>
              <a:gd name="adj2" fmla="val 131847"/>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3497775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729735D-92CF-5642-B4B8-BCD63960BBF9}"/>
              </a:ext>
            </a:extLst>
          </p:cNvPr>
          <p:cNvSpPr>
            <a:spLocks noGrp="1" noChangeArrowheads="1"/>
          </p:cNvSpPr>
          <p:nvPr>
            <p:ph type="title"/>
          </p:nvPr>
        </p:nvSpPr>
        <p:spPr/>
        <p:txBody>
          <a:bodyPr/>
          <a:lstStyle/>
          <a:p>
            <a:pPr eaLnBrk="1" hangingPunct="1"/>
            <a:r>
              <a:rPr lang="en-US" altLang="en-US" sz="4000" dirty="0">
                <a:latin typeface="American Typewriter" panose="02090604020004020304" pitchFamily="18" charset="77"/>
              </a:rPr>
              <a:t>Problems with the Heliocentric Model</a:t>
            </a:r>
          </a:p>
        </p:txBody>
      </p:sp>
      <p:sp>
        <p:nvSpPr>
          <p:cNvPr id="47107" name="Rectangle 3">
            <a:extLst>
              <a:ext uri="{FF2B5EF4-FFF2-40B4-BE49-F238E27FC236}">
                <a16:creationId xmlns:a16="http://schemas.microsoft.com/office/drawing/2014/main" id="{76A54AA4-93F4-0A46-B7E9-AFEF8755FA8E}"/>
              </a:ext>
            </a:extLst>
          </p:cNvPr>
          <p:cNvSpPr>
            <a:spLocks noGrp="1" noChangeArrowheads="1"/>
          </p:cNvSpPr>
          <p:nvPr>
            <p:ph type="body" idx="1"/>
          </p:nvPr>
        </p:nvSpPr>
        <p:spPr>
          <a:xfrm>
            <a:off x="1088571" y="1883229"/>
            <a:ext cx="7696200" cy="4343400"/>
          </a:xfrm>
        </p:spPr>
        <p:txBody>
          <a:bodyPr/>
          <a:lstStyle/>
          <a:p>
            <a:pPr eaLnBrk="1" hangingPunct="1">
              <a:lnSpc>
                <a:spcPct val="90000"/>
              </a:lnSpc>
            </a:pPr>
            <a:r>
              <a:rPr lang="en-US" altLang="en-US" sz="2700" dirty="0">
                <a:latin typeface="American Typewriter" panose="02090604020004020304" pitchFamily="18" charset="77"/>
              </a:rPr>
              <a:t>The changing speeds of the Sun, Moon, and planets is not explained by simply placing the Sun at the center of the universe.</a:t>
            </a:r>
          </a:p>
          <a:p>
            <a:pPr eaLnBrk="1" hangingPunct="1">
              <a:lnSpc>
                <a:spcPct val="90000"/>
              </a:lnSpc>
            </a:pPr>
            <a:r>
              <a:rPr lang="en-US" altLang="en-US" sz="2700" dirty="0">
                <a:latin typeface="American Typewriter" panose="02090604020004020304" pitchFamily="18" charset="77"/>
              </a:rPr>
              <a:t>We do not feel the Earth moving or the atmosphere being pulled away as we fly around the Sun.</a:t>
            </a:r>
          </a:p>
          <a:p>
            <a:pPr eaLnBrk="1" hangingPunct="1">
              <a:lnSpc>
                <a:spcPct val="90000"/>
              </a:lnSpc>
            </a:pPr>
            <a:r>
              <a:rPr lang="en-US" altLang="en-US" sz="2700" dirty="0">
                <a:latin typeface="American Typewriter" panose="02090604020004020304" pitchFamily="18" charset="77"/>
              </a:rPr>
              <a:t>If the Earth were spinning, wouldn’t we be thrown off into space?</a:t>
            </a:r>
          </a:p>
          <a:p>
            <a:pPr eaLnBrk="1" hangingPunct="1">
              <a:lnSpc>
                <a:spcPct val="90000"/>
              </a:lnSpc>
            </a:pPr>
            <a:r>
              <a:rPr lang="en-US" altLang="en-US" sz="2700" dirty="0">
                <a:latin typeface="American Typewriter" panose="02090604020004020304" pitchFamily="18" charset="77"/>
              </a:rPr>
              <a:t>Why is there no parallax due to our spin or our orbit?</a:t>
            </a:r>
          </a:p>
        </p:txBody>
      </p:sp>
      <p:sp>
        <p:nvSpPr>
          <p:cNvPr id="4" name="Rounded Rectangular Callout 3">
            <a:extLst>
              <a:ext uri="{FF2B5EF4-FFF2-40B4-BE49-F238E27FC236}">
                <a16:creationId xmlns:a16="http://schemas.microsoft.com/office/drawing/2014/main" id="{14F477AC-32C7-8048-9B4E-C73E4FC63FEF}"/>
              </a:ext>
            </a:extLst>
          </p:cNvPr>
          <p:cNvSpPr>
            <a:spLocks noChangeArrowheads="1"/>
          </p:cNvSpPr>
          <p:nvPr/>
        </p:nvSpPr>
        <p:spPr bwMode="auto">
          <a:xfrm>
            <a:off x="10323966" y="1527629"/>
            <a:ext cx="1335087" cy="711200"/>
          </a:xfrm>
          <a:prstGeom prst="wedgeRoundRectCallout">
            <a:avLst>
              <a:gd name="adj1" fmla="val -69426"/>
              <a:gd name="adj2" fmla="val 52255"/>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1388047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06AF0-8912-9D42-9E05-6B8CE97665D6}"/>
              </a:ext>
            </a:extLst>
          </p:cNvPr>
          <p:cNvPicPr>
            <a:picLocks noChangeAspect="1"/>
          </p:cNvPicPr>
          <p:nvPr/>
        </p:nvPicPr>
        <p:blipFill>
          <a:blip r:embed="rId2"/>
          <a:stretch>
            <a:fillRect/>
          </a:stretch>
        </p:blipFill>
        <p:spPr>
          <a:xfrm>
            <a:off x="461079" y="1413598"/>
            <a:ext cx="7511144" cy="5007429"/>
          </a:xfrm>
          <a:prstGeom prst="rect">
            <a:avLst/>
          </a:prstGeom>
        </p:spPr>
      </p:pic>
      <p:sp>
        <p:nvSpPr>
          <p:cNvPr id="2" name="Title 1"/>
          <p:cNvSpPr>
            <a:spLocks noGrp="1"/>
          </p:cNvSpPr>
          <p:nvPr>
            <p:ph type="title"/>
          </p:nvPr>
        </p:nvSpPr>
        <p:spPr/>
        <p:txBody>
          <a:bodyPr/>
          <a:lstStyle/>
          <a:p>
            <a:r>
              <a:rPr lang="en-GB" sz="4000" dirty="0">
                <a:latin typeface="American Typewriter" panose="02090604020004020304" pitchFamily="18" charset="77"/>
              </a:rPr>
              <a:t>Galileo 1632</a:t>
            </a:r>
          </a:p>
        </p:txBody>
      </p:sp>
      <p:sp>
        <p:nvSpPr>
          <p:cNvPr id="5" name="Oval Callout 4"/>
          <p:cNvSpPr/>
          <p:nvPr/>
        </p:nvSpPr>
        <p:spPr>
          <a:xfrm>
            <a:off x="7387488" y="330950"/>
            <a:ext cx="4286280" cy="3143272"/>
          </a:xfrm>
          <a:prstGeom prst="wedgeEllipseCallout">
            <a:avLst>
              <a:gd name="adj1" fmla="val -131639"/>
              <a:gd name="adj2" fmla="val 417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I have built a telescope. Pretty pleased with myself actually. Copernicus is right, the planets do orbit the sun. </a:t>
            </a:r>
          </a:p>
        </p:txBody>
      </p:sp>
      <p:sp>
        <p:nvSpPr>
          <p:cNvPr id="8" name="Oval Callout 7"/>
          <p:cNvSpPr/>
          <p:nvPr/>
        </p:nvSpPr>
        <p:spPr>
          <a:xfrm>
            <a:off x="6165969" y="3770514"/>
            <a:ext cx="5399314" cy="2806500"/>
          </a:xfrm>
          <a:prstGeom prst="wedgeEllipseCallout">
            <a:avLst>
              <a:gd name="adj1" fmla="val -93023"/>
              <a:gd name="adj2" fmla="val -59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Copernicus was worried about the church’s views, so didn’t publish his ideas until just before his death. I’m going to go for it...</a:t>
            </a:r>
          </a:p>
        </p:txBody>
      </p:sp>
      <p:sp>
        <p:nvSpPr>
          <p:cNvPr id="7" name="Rounded Rectangular Callout 6">
            <a:extLst>
              <a:ext uri="{FF2B5EF4-FFF2-40B4-BE49-F238E27FC236}">
                <a16:creationId xmlns:a16="http://schemas.microsoft.com/office/drawing/2014/main" id="{E6429A34-AFD2-4243-A260-0B0B399A115C}"/>
              </a:ext>
            </a:extLst>
          </p:cNvPr>
          <p:cNvSpPr>
            <a:spLocks noChangeArrowheads="1"/>
          </p:cNvSpPr>
          <p:nvPr/>
        </p:nvSpPr>
        <p:spPr bwMode="auto">
          <a:xfrm>
            <a:off x="5621338" y="330950"/>
            <a:ext cx="1335087" cy="711200"/>
          </a:xfrm>
          <a:prstGeom prst="wedgeRoundRectCallout">
            <a:avLst>
              <a:gd name="adj1" fmla="val -69426"/>
              <a:gd name="adj2" fmla="val 52255"/>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1633661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latin typeface="American Typewriter" panose="02090604020004020304" pitchFamily="18" charset="77"/>
              </a:rPr>
              <a:t>Galileo</a:t>
            </a:r>
          </a:p>
        </p:txBody>
      </p:sp>
      <p:sp>
        <p:nvSpPr>
          <p:cNvPr id="5" name="Oval Callout 4"/>
          <p:cNvSpPr/>
          <p:nvPr/>
        </p:nvSpPr>
        <p:spPr>
          <a:xfrm>
            <a:off x="7468098" y="178572"/>
            <a:ext cx="4286280" cy="2214578"/>
          </a:xfrm>
          <a:prstGeom prst="wedgeEllipseCallout">
            <a:avLst>
              <a:gd name="adj1" fmla="val -54619"/>
              <a:gd name="adj2" fmla="val 855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Your theories are blasphemy! You shall be placed under house arrest!</a:t>
            </a:r>
          </a:p>
        </p:txBody>
      </p:sp>
      <p:sp>
        <p:nvSpPr>
          <p:cNvPr id="6" name="Oval Callout 5"/>
          <p:cNvSpPr/>
          <p:nvPr/>
        </p:nvSpPr>
        <p:spPr>
          <a:xfrm flipH="1">
            <a:off x="230602" y="3946321"/>
            <a:ext cx="4929222" cy="2500330"/>
          </a:xfrm>
          <a:prstGeom prst="wedgeEllipseCallout">
            <a:avLst>
              <a:gd name="adj1" fmla="val -64181"/>
              <a:gd name="adj2" fmla="val -85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merican Typewriter" panose="02090604020004020304" pitchFamily="18" charset="77"/>
              </a:rPr>
              <a:t>I cannot forget what I have seen. I will continue to study the universe.</a:t>
            </a:r>
          </a:p>
        </p:txBody>
      </p:sp>
      <p:sp>
        <p:nvSpPr>
          <p:cNvPr id="7" name="Explosion 2 6"/>
          <p:cNvSpPr/>
          <p:nvPr/>
        </p:nvSpPr>
        <p:spPr>
          <a:xfrm>
            <a:off x="2238348" y="1214422"/>
            <a:ext cx="7643866" cy="4500594"/>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dirty="0">
                <a:latin typeface="American Typewriter" panose="02090604020004020304" pitchFamily="18" charset="77"/>
              </a:rPr>
              <a:t>Galileo continued studying our sun and the universe and played the ultimate price for science. </a:t>
            </a:r>
          </a:p>
        </p:txBody>
      </p:sp>
    </p:spTree>
    <p:extLst>
      <p:ext uri="{BB962C8B-B14F-4D97-AF65-F5344CB8AC3E}">
        <p14:creationId xmlns:p14="http://schemas.microsoft.com/office/powerpoint/2010/main" val="65331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21C06-E8A6-F649-9314-D46274F2CA60}"/>
              </a:ext>
            </a:extLst>
          </p:cNvPr>
          <p:cNvPicPr>
            <a:picLocks noChangeAspect="1"/>
          </p:cNvPicPr>
          <p:nvPr/>
        </p:nvPicPr>
        <p:blipFill>
          <a:blip r:embed="rId3"/>
          <a:stretch>
            <a:fillRect/>
          </a:stretch>
        </p:blipFill>
        <p:spPr>
          <a:xfrm>
            <a:off x="1480457" y="1309499"/>
            <a:ext cx="9361714" cy="5260392"/>
          </a:xfrm>
          <a:prstGeom prst="rect">
            <a:avLst/>
          </a:prstGeom>
        </p:spPr>
      </p:pic>
      <p:sp>
        <p:nvSpPr>
          <p:cNvPr id="2" name="Title 1"/>
          <p:cNvSpPr>
            <a:spLocks noGrp="1"/>
          </p:cNvSpPr>
          <p:nvPr>
            <p:ph type="title"/>
          </p:nvPr>
        </p:nvSpPr>
        <p:spPr>
          <a:xfrm>
            <a:off x="1952596" y="53362"/>
            <a:ext cx="3571900" cy="1143000"/>
          </a:xfrm>
        </p:spPr>
        <p:txBody>
          <a:bodyPr>
            <a:normAutofit/>
          </a:bodyPr>
          <a:lstStyle/>
          <a:p>
            <a:r>
              <a:rPr lang="en-GB" sz="4000" dirty="0">
                <a:latin typeface="American Typewriter" panose="02090604020004020304" pitchFamily="18" charset="77"/>
              </a:rPr>
              <a:t>Kepler</a:t>
            </a:r>
          </a:p>
        </p:txBody>
      </p:sp>
      <p:sp>
        <p:nvSpPr>
          <p:cNvPr id="5" name="Title 1"/>
          <p:cNvSpPr txBox="1">
            <a:spLocks/>
          </p:cNvSpPr>
          <p:nvPr/>
        </p:nvSpPr>
        <p:spPr>
          <a:xfrm>
            <a:off x="8302408" y="53362"/>
            <a:ext cx="2714644" cy="1143000"/>
          </a:xfrm>
          <a:prstGeom prst="rect">
            <a:avLst/>
          </a:prstGeom>
        </p:spPr>
        <p:txBody>
          <a:bodyPr vert="horz" lIns="45720" rIns="45720" anchor="ctr">
            <a:normAutofit/>
          </a:bodyPr>
          <a:lstStyle/>
          <a:p>
            <a:pPr>
              <a:spcBef>
                <a:spcPct val="0"/>
              </a:spcBef>
              <a:defRPr/>
            </a:pPr>
            <a:r>
              <a:rPr lang="en-GB" sz="4000" b="1" dirty="0">
                <a:latin typeface="American Typewriter" panose="02090604020004020304" pitchFamily="18" charset="77"/>
                <a:ea typeface="+mj-ea"/>
                <a:cs typeface="+mj-cs"/>
              </a:rPr>
              <a:t>Newton</a:t>
            </a:r>
          </a:p>
        </p:txBody>
      </p:sp>
      <p:sp>
        <p:nvSpPr>
          <p:cNvPr id="7" name="Cloud Callout 6"/>
          <p:cNvSpPr/>
          <p:nvPr/>
        </p:nvSpPr>
        <p:spPr>
          <a:xfrm>
            <a:off x="4238626" y="624862"/>
            <a:ext cx="4278110" cy="2643206"/>
          </a:xfrm>
          <a:prstGeom prst="cloudCallout">
            <a:avLst>
              <a:gd name="adj1" fmla="val -71723"/>
              <a:gd name="adj2" fmla="val 48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merican Typewriter" panose="02090604020004020304" pitchFamily="18" charset="77"/>
              </a:rPr>
              <a:t>Circular orbits mean the planets are not in the right place at the right time. The orbits must be elliptical.</a:t>
            </a:r>
          </a:p>
        </p:txBody>
      </p:sp>
      <p:sp>
        <p:nvSpPr>
          <p:cNvPr id="8" name="Cloud Callout 7"/>
          <p:cNvSpPr/>
          <p:nvPr/>
        </p:nvSpPr>
        <p:spPr>
          <a:xfrm flipH="1">
            <a:off x="3738546" y="3926685"/>
            <a:ext cx="3929090" cy="2643206"/>
          </a:xfrm>
          <a:prstGeom prst="cloudCallout">
            <a:avLst>
              <a:gd name="adj1" fmla="val -89658"/>
              <a:gd name="adj2" fmla="val -879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merican Typewriter" panose="02090604020004020304" pitchFamily="18" charset="77"/>
              </a:rPr>
              <a:t>Gravity is the force that causes this shaped orbit. And it shall be measured in me, the Newton!</a:t>
            </a:r>
          </a:p>
        </p:txBody>
      </p:sp>
    </p:spTree>
    <p:extLst>
      <p:ext uri="{BB962C8B-B14F-4D97-AF65-F5344CB8AC3E}">
        <p14:creationId xmlns:p14="http://schemas.microsoft.com/office/powerpoint/2010/main" val="1731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410CD364-9BC7-9448-BCD9-6AEA632BF757}"/>
              </a:ext>
            </a:extLst>
          </p:cNvPr>
          <p:cNvSpPr>
            <a:spLocks noGrp="1"/>
          </p:cNvSpPr>
          <p:nvPr>
            <p:ph type="title"/>
          </p:nvPr>
        </p:nvSpPr>
        <p:spPr>
          <a:xfrm>
            <a:off x="2052320" y="258129"/>
            <a:ext cx="8229600" cy="549275"/>
          </a:xfrm>
        </p:spPr>
        <p:txBody>
          <a:bodyPr rtlCol="0">
            <a:noAutofit/>
          </a:bodyPr>
          <a:lstStyle/>
          <a:p>
            <a:pPr fontAlgn="auto">
              <a:spcAft>
                <a:spcPts val="0"/>
              </a:spcAft>
              <a:defRPr/>
            </a:pPr>
            <a:r>
              <a:rPr lang="en-GB" altLang="x-none" dirty="0">
                <a:latin typeface="American Typewriter" panose="02090604020004020304" pitchFamily="18" charset="77"/>
              </a:rPr>
              <a:t>Review: Jelly Bean Universe!</a:t>
            </a:r>
          </a:p>
        </p:txBody>
      </p:sp>
      <p:sp>
        <p:nvSpPr>
          <p:cNvPr id="7" name="Content Placeholder 1">
            <a:extLst>
              <a:ext uri="{FF2B5EF4-FFF2-40B4-BE49-F238E27FC236}">
                <a16:creationId xmlns:a16="http://schemas.microsoft.com/office/drawing/2014/main" id="{0649638D-B266-164A-921D-1E4CA991338F}"/>
              </a:ext>
            </a:extLst>
          </p:cNvPr>
          <p:cNvSpPr>
            <a:spLocks noGrp="1"/>
          </p:cNvSpPr>
          <p:nvPr>
            <p:ph idx="1"/>
          </p:nvPr>
        </p:nvSpPr>
        <p:spPr>
          <a:xfrm>
            <a:off x="624840" y="1703033"/>
            <a:ext cx="6559732" cy="4114800"/>
          </a:xfrm>
        </p:spPr>
        <p:txBody>
          <a:bodyPr>
            <a:normAutofit/>
          </a:bodyPr>
          <a:lstStyle/>
          <a:p>
            <a:pPr marL="107950" indent="0" eaLnBrk="1" hangingPunct="1">
              <a:buNone/>
            </a:pPr>
            <a:r>
              <a:rPr lang="en-GB" altLang="en-US" b="1" u="sng" dirty="0">
                <a:solidFill>
                  <a:srgbClr val="0070C0"/>
                </a:solidFill>
                <a:latin typeface="American Typewriter" panose="02090604020004020304" pitchFamily="18" charset="77"/>
              </a:rPr>
              <a:t>Class Task: </a:t>
            </a:r>
          </a:p>
          <a:p>
            <a:pPr marL="107950" indent="0" eaLnBrk="1" hangingPunct="1">
              <a:buNone/>
            </a:pPr>
            <a:r>
              <a:rPr lang="en-GB" altLang="en-US" sz="2400" dirty="0">
                <a:latin typeface="American Typewriter" panose="02090604020004020304" pitchFamily="18" charset="77"/>
              </a:rPr>
              <a:t>Study the infographic ‘The Jelly Bean Universe,’ which portrays the universe as a jar of jelly beans. </a:t>
            </a:r>
          </a:p>
          <a:p>
            <a:pPr marL="107950" indent="0" eaLnBrk="1" hangingPunct="1">
              <a:buNone/>
            </a:pPr>
            <a:endParaRPr lang="en-GB" altLang="en-US" sz="2400" dirty="0">
              <a:latin typeface="American Typewriter" panose="02090604020004020304" pitchFamily="18" charset="77"/>
            </a:endParaRPr>
          </a:p>
          <a:p>
            <a:pPr marL="107950" indent="0" eaLnBrk="1" hangingPunct="1">
              <a:buNone/>
            </a:pPr>
            <a:r>
              <a:rPr lang="en-GB" altLang="en-US" sz="2400" dirty="0">
                <a:latin typeface="American Typewriter" panose="02090604020004020304" pitchFamily="18" charset="77"/>
              </a:rPr>
              <a:t>Can you create your own portrayal of the universe?</a:t>
            </a:r>
          </a:p>
          <a:p>
            <a:pPr marL="107950" indent="0" eaLnBrk="1" hangingPunct="1">
              <a:buNone/>
            </a:pPr>
            <a:endParaRPr lang="en-GB" altLang="en-US" sz="2400" dirty="0">
              <a:latin typeface="American Typewriter" panose="02090604020004020304" pitchFamily="18" charset="77"/>
            </a:endParaRPr>
          </a:p>
          <a:p>
            <a:pPr marL="107950" indent="0" eaLnBrk="1" hangingPunct="1">
              <a:buNone/>
            </a:pPr>
            <a:r>
              <a:rPr lang="en-GB" altLang="en-US" sz="2400" dirty="0">
                <a:latin typeface="American Typewriter" panose="02090604020004020304" pitchFamily="18" charset="77"/>
              </a:rPr>
              <a:t>Bring to class next lesson! </a:t>
            </a:r>
            <a:endParaRPr lang="en-CA" altLang="en-US" sz="2400" dirty="0">
              <a:latin typeface="American Typewriter" panose="02090604020004020304" pitchFamily="18" charset="77"/>
            </a:endParaRPr>
          </a:p>
        </p:txBody>
      </p:sp>
      <p:pic>
        <p:nvPicPr>
          <p:cNvPr id="3" name="Picture 2">
            <a:extLst>
              <a:ext uri="{FF2B5EF4-FFF2-40B4-BE49-F238E27FC236}">
                <a16:creationId xmlns:a16="http://schemas.microsoft.com/office/drawing/2014/main" id="{40F3F53F-41AD-9545-8E55-8442012F19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1738" y="1328057"/>
            <a:ext cx="4009111" cy="5181926"/>
          </a:xfrm>
          <a:prstGeom prst="rect">
            <a:avLst/>
          </a:prstGeom>
        </p:spPr>
      </p:pic>
    </p:spTree>
    <p:extLst>
      <p:ext uri="{BB962C8B-B14F-4D97-AF65-F5344CB8AC3E}">
        <p14:creationId xmlns:p14="http://schemas.microsoft.com/office/powerpoint/2010/main" val="282499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98B6C-7D6D-C34D-99C8-29C12385D71A}"/>
              </a:ext>
            </a:extLst>
          </p:cNvPr>
          <p:cNvSpPr>
            <a:spLocks noGrp="1"/>
          </p:cNvSpPr>
          <p:nvPr>
            <p:ph idx="1"/>
          </p:nvPr>
        </p:nvSpPr>
        <p:spPr>
          <a:xfrm>
            <a:off x="366184" y="1611086"/>
            <a:ext cx="11531600" cy="4484915"/>
          </a:xfrm>
        </p:spPr>
        <p:txBody>
          <a:bodyPr/>
          <a:lstStyle/>
          <a:p>
            <a:r>
              <a:rPr lang="en-US" dirty="0">
                <a:latin typeface="American Typewriter" panose="02090604020004020304" pitchFamily="18" charset="77"/>
              </a:rPr>
              <a:t>B2.1 use appropriate terminology related to astronomy.</a:t>
            </a:r>
          </a:p>
          <a:p>
            <a:r>
              <a:rPr lang="en-US" dirty="0">
                <a:latin typeface="American Typewriter" panose="02090604020004020304" pitchFamily="18" charset="77"/>
              </a:rPr>
              <a:t>B1.1 </a:t>
            </a:r>
            <a:r>
              <a:rPr lang="en-US" dirty="0" err="1">
                <a:latin typeface="American Typewriter" panose="02090604020004020304" pitchFamily="18" charset="77"/>
              </a:rPr>
              <a:t>analyse</a:t>
            </a:r>
            <a:r>
              <a:rPr lang="en-US" dirty="0">
                <a:latin typeface="American Typewriter" panose="02090604020004020304" pitchFamily="18" charset="77"/>
              </a:rPr>
              <a:t> a major milestone in astronomical knowledge or theory (e.g., the discovery of the red shift in the spectra of galaxies; the knowledge gathered from the particle accelerator experiments at CERN in Switzerland), and explain how it revolutionized thinking in the scientific community	</a:t>
            </a:r>
          </a:p>
          <a:p>
            <a:pPr marL="0" indent="0">
              <a:buNone/>
            </a:pPr>
            <a:endParaRPr lang="en-US" dirty="0"/>
          </a:p>
        </p:txBody>
      </p:sp>
      <p:sp>
        <p:nvSpPr>
          <p:cNvPr id="4" name="Rectangle 2">
            <a:extLst>
              <a:ext uri="{FF2B5EF4-FFF2-40B4-BE49-F238E27FC236}">
                <a16:creationId xmlns:a16="http://schemas.microsoft.com/office/drawing/2014/main" id="{456299F0-AF47-9046-A032-E7D30E5C5BB4}"/>
              </a:ext>
            </a:extLst>
          </p:cNvPr>
          <p:cNvSpPr>
            <a:spLocks noGrp="1" noChangeArrowheads="1"/>
          </p:cNvSpPr>
          <p:nvPr>
            <p:ph type="title"/>
          </p:nvPr>
        </p:nvSpPr>
        <p:spPr>
          <a:xfrm>
            <a:off x="2915920" y="260649"/>
            <a:ext cx="7551738" cy="620315"/>
          </a:xfrm>
        </p:spPr>
        <p:txBody>
          <a:bodyPr/>
          <a:lstStyle/>
          <a:p>
            <a:pPr eaLnBrk="1" hangingPunct="1"/>
            <a:r>
              <a:rPr lang="en-US" altLang="x-none" dirty="0">
                <a:latin typeface="American Typewriter" charset="0"/>
                <a:ea typeface="American Typewriter" charset="0"/>
                <a:cs typeface="American Typewriter" charset="0"/>
              </a:rPr>
              <a:t>Curriculum Objectives</a:t>
            </a:r>
          </a:p>
        </p:txBody>
      </p:sp>
    </p:spTree>
    <p:extLst>
      <p:ext uri="{BB962C8B-B14F-4D97-AF65-F5344CB8AC3E}">
        <p14:creationId xmlns:p14="http://schemas.microsoft.com/office/powerpoint/2010/main" val="369961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2123016" y="488298"/>
            <a:ext cx="10068984" cy="827087"/>
          </a:xfrm>
          <a:prstGeom prst="rect">
            <a:avLst/>
          </a:prstGeom>
          <a:noFill/>
          <a:ln>
            <a:noFill/>
          </a:ln>
        </p:spPr>
        <p:txBody>
          <a:bodyPr spcFirstLastPara="1" vert="horz" wrap="square" lIns="121900" tIns="60933" rIns="121900" bIns="60933" numCol="1" anchor="ctr" anchorCtr="0" compatLnSpc="1">
            <a:prstTxWarp prst="textNoShape">
              <a:avLst/>
            </a:prstTxWarp>
            <a:noAutofit/>
          </a:bodyPr>
          <a:lstStyle/>
          <a:p>
            <a:r>
              <a:rPr lang="en-US" dirty="0">
                <a:solidFill>
                  <a:schemeClr val="tx1"/>
                </a:solidFill>
                <a:latin typeface="American Typewriter" panose="02090604020004020304" pitchFamily="18" charset="77"/>
                <a:ea typeface="Amatic SC" charset="0"/>
                <a:cs typeface="Amatic SC" charset="0"/>
                <a:sym typeface="Sue Ellen Francisco"/>
              </a:rPr>
              <a:t>Starter: </a:t>
            </a:r>
            <a:r>
              <a:rPr lang="en-GB" dirty="0">
                <a:solidFill>
                  <a:schemeClr val="tx1"/>
                </a:solidFill>
                <a:latin typeface="American Typewriter" panose="02090604020004020304" pitchFamily="18" charset="77"/>
                <a:ea typeface="Amatic SC" charset="0"/>
                <a:cs typeface="Amatic SC" charset="0"/>
                <a:sym typeface="Sue Ellen Francisco"/>
              </a:rPr>
              <a:t>Astronomy Word Cloud</a:t>
            </a:r>
            <a:endParaRPr b="0" dirty="0">
              <a:solidFill>
                <a:schemeClr val="tx1"/>
              </a:solidFill>
              <a:latin typeface="American Typewriter" panose="02090604020004020304" pitchFamily="18" charset="77"/>
              <a:ea typeface="Century Gothic"/>
              <a:cs typeface="Century Gothic"/>
              <a:sym typeface="Century Gothic"/>
            </a:endParaRPr>
          </a:p>
          <a:p>
            <a:br>
              <a:rPr lang="en-US" sz="2667" b="0" dirty="0">
                <a:solidFill>
                  <a:srgbClr val="000000"/>
                </a:solidFill>
                <a:latin typeface="Century Gothic"/>
                <a:ea typeface="Century Gothic"/>
                <a:cs typeface="Century Gothic"/>
                <a:sym typeface="Century Gothic"/>
              </a:rPr>
            </a:br>
            <a:endParaRPr sz="2667" dirty="0">
              <a:solidFill>
                <a:srgbClr val="000000"/>
              </a:solidFill>
              <a:latin typeface="Century Gothic"/>
              <a:ea typeface="Century Gothic"/>
              <a:cs typeface="Century Gothic"/>
              <a:sym typeface="Century Gothic"/>
            </a:endParaRPr>
          </a:p>
        </p:txBody>
      </p:sp>
      <p:sp>
        <p:nvSpPr>
          <p:cNvPr id="17" name="Rectangle 3">
            <a:extLst>
              <a:ext uri="{FF2B5EF4-FFF2-40B4-BE49-F238E27FC236}">
                <a16:creationId xmlns:a16="http://schemas.microsoft.com/office/drawing/2014/main" id="{C0B6A20F-234F-054A-AF64-FD39C9CD4154}"/>
              </a:ext>
            </a:extLst>
          </p:cNvPr>
          <p:cNvSpPr txBox="1">
            <a:spLocks noChangeArrowheads="1"/>
          </p:cNvSpPr>
          <p:nvPr/>
        </p:nvSpPr>
        <p:spPr bwMode="auto">
          <a:xfrm>
            <a:off x="289076" y="1686633"/>
            <a:ext cx="4174067" cy="347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370" tIns="50685" rIns="101370" bIns="50685" numCol="1" anchor="t" anchorCtr="0" compatLnSpc="1">
            <a:prstTxWarp prst="textNoShape">
              <a:avLst/>
            </a:prstTxWarp>
          </a:bodyPr>
          <a:lstStyle>
            <a:lvl1pPr marL="341313" indent="-341313" algn="l" defTabSz="912813" rtl="0" eaLnBrk="1" fontAlgn="base" hangingPunct="1">
              <a:spcBef>
                <a:spcPct val="20000"/>
              </a:spcBef>
              <a:spcAft>
                <a:spcPct val="0"/>
              </a:spcAft>
              <a:buChar char="•"/>
              <a:defRPr sz="2800">
                <a:solidFill>
                  <a:schemeClr val="tx1"/>
                </a:solidFill>
                <a:latin typeface="+mn-lt"/>
                <a:ea typeface="+mn-ea"/>
                <a:cs typeface="+mn-cs"/>
              </a:defRPr>
            </a:lvl1pPr>
            <a:lvl2pPr marL="741363" indent="-285750" algn="l" defTabSz="912813" rtl="0" eaLnBrk="1" fontAlgn="base" hangingPunct="1">
              <a:spcBef>
                <a:spcPct val="20000"/>
              </a:spcBef>
              <a:spcAft>
                <a:spcPct val="0"/>
              </a:spcAft>
              <a:buChar char="–"/>
              <a:defRPr sz="2500">
                <a:solidFill>
                  <a:schemeClr val="tx1"/>
                </a:solidFill>
                <a:latin typeface="+mn-lt"/>
                <a:ea typeface="Arial" charset="0"/>
                <a:cs typeface="+mn-cs"/>
              </a:defRPr>
            </a:lvl2pPr>
            <a:lvl3pPr marL="1139825" indent="-227013" algn="l" defTabSz="912813" rtl="0" eaLnBrk="1" fontAlgn="base" hangingPunct="1">
              <a:spcBef>
                <a:spcPct val="20000"/>
              </a:spcBef>
              <a:spcAft>
                <a:spcPct val="0"/>
              </a:spcAft>
              <a:buChar char="•"/>
              <a:defRPr sz="2100">
                <a:solidFill>
                  <a:schemeClr val="tx1"/>
                </a:solidFill>
                <a:latin typeface="+mn-lt"/>
                <a:ea typeface="Arial" charset="0"/>
                <a:cs typeface="+mn-cs"/>
              </a:defRPr>
            </a:lvl3pPr>
            <a:lvl4pPr marL="1597025" indent="-227013" algn="l" defTabSz="912813" rtl="0" eaLnBrk="1" fontAlgn="base" hangingPunct="1">
              <a:spcBef>
                <a:spcPct val="20000"/>
              </a:spcBef>
              <a:spcAft>
                <a:spcPct val="0"/>
              </a:spcAft>
              <a:buChar char="–"/>
              <a:defRPr>
                <a:solidFill>
                  <a:schemeClr val="tx1"/>
                </a:solidFill>
                <a:latin typeface="+mn-lt"/>
                <a:ea typeface="Arial" charset="0"/>
                <a:cs typeface="+mn-cs"/>
              </a:defRPr>
            </a:lvl4pPr>
            <a:lvl5pPr marL="2054225" indent="-228600" algn="l" defTabSz="912813" rtl="0" eaLnBrk="1" fontAlgn="base" hangingPunct="1">
              <a:spcBef>
                <a:spcPct val="20000"/>
              </a:spcBef>
              <a:spcAft>
                <a:spcPct val="0"/>
              </a:spcAft>
              <a:buChar char="»"/>
              <a:defRPr>
                <a:solidFill>
                  <a:schemeClr val="tx1"/>
                </a:solidFill>
                <a:latin typeface="+mn-lt"/>
                <a:ea typeface="Arial" charset="0"/>
                <a:cs typeface="+mn-cs"/>
              </a:defRPr>
            </a:lvl5pPr>
            <a:lvl6pPr marL="2466785"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6pPr>
            <a:lvl7pPr marL="2878631"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7pPr>
            <a:lvl8pPr marL="3290476"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8pPr>
            <a:lvl9pPr marL="3702322"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9pPr>
          </a:lstStyle>
          <a:p>
            <a:pPr marL="0" indent="0">
              <a:buFontTx/>
              <a:buNone/>
              <a:defRPr/>
            </a:pPr>
            <a:r>
              <a:rPr lang="en-US" altLang="x-none" b="1" u="sng" kern="0" dirty="0">
                <a:solidFill>
                  <a:srgbClr val="0070C0"/>
                </a:solidFill>
                <a:latin typeface="American Typewriter" charset="0"/>
                <a:ea typeface="American Typewriter" charset="0"/>
                <a:cs typeface="American Typewriter" charset="0"/>
              </a:rPr>
              <a:t>Class Task:</a:t>
            </a:r>
          </a:p>
          <a:p>
            <a:pPr marL="0" indent="0">
              <a:buFontTx/>
              <a:buNone/>
              <a:defRPr/>
            </a:pPr>
            <a:r>
              <a:rPr lang="en-US" altLang="x-none" sz="2400" kern="0" dirty="0">
                <a:latin typeface="American Typewriter" charset="0"/>
                <a:ea typeface="American Typewriter" charset="0"/>
                <a:cs typeface="American Typewriter" charset="0"/>
              </a:rPr>
              <a:t>Using </a:t>
            </a:r>
            <a:r>
              <a:rPr lang="en-US" altLang="x-none" sz="2400" kern="0" dirty="0">
                <a:latin typeface="American Typewriter" charset="0"/>
                <a:ea typeface="American Typewriter" charset="0"/>
                <a:cs typeface="American Typewriter" charset="0"/>
                <a:hlinkClick r:id="rId3"/>
              </a:rPr>
              <a:t>www.wordart.com</a:t>
            </a:r>
            <a:r>
              <a:rPr lang="en-US" altLang="x-none" sz="2400" kern="0" dirty="0">
                <a:latin typeface="American Typewriter" charset="0"/>
                <a:ea typeface="American Typewriter" charset="0"/>
                <a:cs typeface="American Typewriter" charset="0"/>
              </a:rPr>
              <a:t> create a word cloud using all the words that spring to mind when you think of Astronomy. </a:t>
            </a:r>
          </a:p>
        </p:txBody>
      </p:sp>
      <p:pic>
        <p:nvPicPr>
          <p:cNvPr id="18" name="Picture 17">
            <a:extLst>
              <a:ext uri="{FF2B5EF4-FFF2-40B4-BE49-F238E27FC236}">
                <a16:creationId xmlns:a16="http://schemas.microsoft.com/office/drawing/2014/main" id="{265A4834-D289-E544-BD6C-E9D443D2606D}"/>
              </a:ext>
            </a:extLst>
          </p:cNvPr>
          <p:cNvPicPr>
            <a:picLocks noChangeAspect="1"/>
          </p:cNvPicPr>
          <p:nvPr/>
        </p:nvPicPr>
        <p:blipFill>
          <a:blip r:embed="rId4"/>
          <a:stretch>
            <a:fillRect/>
          </a:stretch>
        </p:blipFill>
        <p:spPr>
          <a:xfrm>
            <a:off x="289076" y="4354286"/>
            <a:ext cx="2268746" cy="2268746"/>
          </a:xfrm>
          <a:prstGeom prst="rect">
            <a:avLst/>
          </a:prstGeom>
        </p:spPr>
      </p:pic>
      <p:pic>
        <p:nvPicPr>
          <p:cNvPr id="3" name="Picture 2">
            <a:extLst>
              <a:ext uri="{FF2B5EF4-FFF2-40B4-BE49-F238E27FC236}">
                <a16:creationId xmlns:a16="http://schemas.microsoft.com/office/drawing/2014/main" id="{9DFA3EFA-054A-1148-8377-EA96F644EF6E}"/>
              </a:ext>
            </a:extLst>
          </p:cNvPr>
          <p:cNvPicPr>
            <a:picLocks noChangeAspect="1"/>
          </p:cNvPicPr>
          <p:nvPr/>
        </p:nvPicPr>
        <p:blipFill>
          <a:blip r:embed="rId5"/>
          <a:stretch>
            <a:fillRect/>
          </a:stretch>
        </p:blipFill>
        <p:spPr>
          <a:xfrm>
            <a:off x="4773384" y="1621651"/>
            <a:ext cx="6988629" cy="4659086"/>
          </a:xfrm>
          <a:prstGeom prst="rect">
            <a:avLst/>
          </a:prstGeom>
        </p:spPr>
      </p:pic>
    </p:spTree>
    <p:extLst>
      <p:ext uri="{BB962C8B-B14F-4D97-AF65-F5344CB8AC3E}">
        <p14:creationId xmlns:p14="http://schemas.microsoft.com/office/powerpoint/2010/main" val="350572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822492" y="2545808"/>
            <a:ext cx="7951441" cy="1790166"/>
          </a:xfrm>
        </p:spPr>
        <p:txBody>
          <a:bodyPr/>
          <a:lstStyle/>
          <a:p>
            <a:pPr eaLnBrk="1" hangingPunct="1"/>
            <a:r>
              <a:rPr lang="en-US" altLang="x-none" sz="8000" dirty="0">
                <a:latin typeface="American Typewriter" charset="0"/>
                <a:ea typeface="American Typewriter" charset="0"/>
                <a:cs typeface="American Typewriter" charset="0"/>
              </a:rPr>
              <a:t>Unit 1 </a:t>
            </a:r>
            <a:br>
              <a:rPr lang="en-US" altLang="x-none" sz="8000" dirty="0">
                <a:latin typeface="American Typewriter" charset="0"/>
                <a:ea typeface="American Typewriter" charset="0"/>
                <a:cs typeface="American Typewriter" charset="0"/>
              </a:rPr>
            </a:br>
            <a:r>
              <a:rPr lang="en-US" altLang="x-none" sz="6000" dirty="0">
                <a:latin typeface="American Typewriter" charset="0"/>
                <a:ea typeface="American Typewriter" charset="0"/>
                <a:cs typeface="American Typewriter" charset="0"/>
              </a:rPr>
              <a:t>Lesson 1</a:t>
            </a:r>
            <a:br>
              <a:rPr lang="en-US" altLang="x-none" sz="5964" dirty="0">
                <a:latin typeface="American Typewriter" charset="0"/>
                <a:ea typeface="American Typewriter" charset="0"/>
                <a:cs typeface="American Typewriter" charset="0"/>
              </a:rPr>
            </a:br>
            <a:br>
              <a:rPr lang="en-US" altLang="x-none" sz="5964" dirty="0">
                <a:latin typeface="American Typewriter" charset="0"/>
                <a:ea typeface="American Typewriter" charset="0"/>
                <a:cs typeface="American Typewriter" charset="0"/>
              </a:rPr>
            </a:br>
            <a:r>
              <a:rPr lang="en-US" altLang="x-none" sz="5964" dirty="0">
                <a:latin typeface="American Typewriter" charset="0"/>
                <a:ea typeface="American Typewriter" charset="0"/>
                <a:cs typeface="American Typewriter" charset="0"/>
              </a:rPr>
              <a:t>History of Astronomy</a:t>
            </a:r>
            <a:endParaRPr lang="en-US" altLang="x-none" sz="5422"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247326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1595361" y="-348342"/>
            <a:ext cx="10596639" cy="1640140"/>
          </a:xfrm>
        </p:spPr>
        <p:txBody>
          <a:bodyPr/>
          <a:lstStyle/>
          <a:p>
            <a:pPr eaLnBrk="1" hangingPunct="1"/>
            <a:r>
              <a:rPr lang="en-US" altLang="x-none" dirty="0">
                <a:latin typeface="American Typewriter" charset="0"/>
                <a:ea typeface="American Typewriter" charset="0"/>
                <a:cs typeface="American Typewriter" charset="0"/>
              </a:rPr>
              <a:t>Lesson 1. History of Astronomy</a:t>
            </a:r>
          </a:p>
        </p:txBody>
      </p:sp>
      <p:sp>
        <p:nvSpPr>
          <p:cNvPr id="16386" name="Rectangle 3"/>
          <p:cNvSpPr>
            <a:spLocks noGrp="1" noChangeArrowheads="1"/>
          </p:cNvSpPr>
          <p:nvPr>
            <p:ph type="body" idx="1"/>
          </p:nvPr>
        </p:nvSpPr>
        <p:spPr>
          <a:xfrm>
            <a:off x="1595361" y="1817262"/>
            <a:ext cx="9949027" cy="3473195"/>
          </a:xfrm>
        </p:spPr>
        <p:txBody>
          <a:bodyPr/>
          <a:lstStyle/>
          <a:p>
            <a:pPr marL="0" indent="0">
              <a:buNone/>
              <a:defRPr/>
            </a:pPr>
            <a:r>
              <a:rPr lang="en-US" altLang="x-none" b="1" dirty="0">
                <a:latin typeface="American Typewriter" charset="0"/>
                <a:ea typeface="American Typewriter" charset="0"/>
                <a:cs typeface="American Typewriter" charset="0"/>
              </a:rPr>
              <a:t>Learning Objective: </a:t>
            </a:r>
          </a:p>
          <a:p>
            <a:pPr>
              <a:defRPr/>
            </a:pPr>
            <a:r>
              <a:rPr lang="en-US" altLang="x-none" sz="2530" dirty="0">
                <a:latin typeface="American Typewriter" charset="0"/>
                <a:ea typeface="American Typewriter" charset="0"/>
                <a:cs typeface="American Typewriter" charset="0"/>
              </a:rPr>
              <a:t>To learn about the history of astronomy. </a:t>
            </a:r>
            <a:endParaRPr lang="en-US" sz="2530" dirty="0">
              <a:latin typeface="American Typewriter" charset="0"/>
              <a:ea typeface="American Typewriter" charset="0"/>
              <a:cs typeface="American Typewriter" charset="0"/>
            </a:endParaRPr>
          </a:p>
          <a:p>
            <a:pPr marL="0" indent="0">
              <a:buNone/>
              <a:defRPr/>
            </a:pPr>
            <a:endParaRPr lang="en-US" altLang="x-none" b="1" dirty="0">
              <a:latin typeface="American Typewriter" charset="0"/>
              <a:ea typeface="American Typewriter" charset="0"/>
              <a:cs typeface="American Typewriter" charset="0"/>
            </a:endParaRPr>
          </a:p>
          <a:p>
            <a:pPr marL="0" indent="0">
              <a:buNone/>
              <a:defRPr/>
            </a:pPr>
            <a:r>
              <a:rPr lang="en-US" altLang="x-none" b="1" dirty="0">
                <a:latin typeface="American Typewriter" charset="0"/>
                <a:ea typeface="American Typewriter" charset="0"/>
                <a:cs typeface="American Typewriter" charset="0"/>
              </a:rPr>
              <a:t>Lesson Outcomes: </a:t>
            </a:r>
          </a:p>
          <a:p>
            <a:pPr marL="0" indent="0">
              <a:buNone/>
              <a:defRPr/>
            </a:pPr>
            <a:r>
              <a:rPr lang="en-US" altLang="x-none" sz="2400" dirty="0">
                <a:latin typeface="American Typewriter" charset="0"/>
                <a:ea typeface="American Typewriter" charset="0"/>
                <a:cs typeface="American Typewriter" charset="0"/>
              </a:rPr>
              <a:t> </a:t>
            </a:r>
            <a:r>
              <a:rPr lang="en-GB" altLang="x-none" sz="2400" dirty="0">
                <a:latin typeface="American Typewriter" panose="02090604020004020304" pitchFamily="18" charset="77"/>
                <a:ea typeface="American Typewriter" charset="0"/>
                <a:cs typeface="American Typewriter" charset="0"/>
              </a:rPr>
              <a:t>L</a:t>
            </a:r>
            <a:r>
              <a:rPr lang="en-GB" sz="2400" dirty="0">
                <a:latin typeface="American Typewriter" panose="02090604020004020304" pitchFamily="18" charset="77"/>
              </a:rPr>
              <a:t>ist the main developments and discoveries in astronomy.</a:t>
            </a:r>
          </a:p>
          <a:p>
            <a:pPr marL="0" indent="0">
              <a:buNone/>
              <a:defRPr/>
            </a:pPr>
            <a:r>
              <a:rPr lang="en-US" altLang="x-none" sz="2400" dirty="0">
                <a:latin typeface="American Typewriter" charset="0"/>
                <a:ea typeface="American Typewriter" charset="0"/>
                <a:cs typeface="American Typewriter" charset="0"/>
              </a:rPr>
              <a:t> </a:t>
            </a:r>
            <a:r>
              <a:rPr lang="en-GB" altLang="x-none" sz="2400" dirty="0">
                <a:latin typeface="American Typewriter" panose="02090604020004020304" pitchFamily="18" charset="77"/>
                <a:ea typeface="American Typewriter" charset="0"/>
                <a:cs typeface="American Typewriter" charset="0"/>
              </a:rPr>
              <a:t>D</a:t>
            </a:r>
            <a:r>
              <a:rPr lang="en-GB" sz="2400" dirty="0">
                <a:latin typeface="American Typewriter" panose="02090604020004020304" pitchFamily="18" charset="77"/>
              </a:rPr>
              <a:t>escribe some major historical changes which have occurred in astronomical concepts.</a:t>
            </a:r>
          </a:p>
          <a:p>
            <a:pPr marL="0" indent="0">
              <a:buNone/>
              <a:defRPr/>
            </a:pPr>
            <a:r>
              <a:rPr lang="en-US" altLang="x-none" sz="2400" dirty="0">
                <a:latin typeface="American Typewriter" charset="0"/>
                <a:ea typeface="American Typewriter" charset="0"/>
                <a:cs typeface="American Typewriter" charset="0"/>
              </a:rPr>
              <a:t> </a:t>
            </a:r>
            <a:r>
              <a:rPr lang="en-GB" altLang="x-none" sz="2400" dirty="0">
                <a:latin typeface="American Typewriter" panose="02090604020004020304" pitchFamily="18" charset="77"/>
                <a:ea typeface="American Typewriter" charset="0"/>
                <a:cs typeface="American Typewriter" charset="0"/>
              </a:rPr>
              <a:t>G</a:t>
            </a:r>
            <a:r>
              <a:rPr lang="en-GB" sz="2400" dirty="0">
                <a:latin typeface="American Typewriter" panose="02090604020004020304" pitchFamily="18" charset="77"/>
              </a:rPr>
              <a:t>ive examples of what we used to believe and why, and what new technology did to change our view of the universe.</a:t>
            </a:r>
            <a:endParaRPr lang="en-US" altLang="x-none"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7715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8CA3-0FB0-4946-B84F-23B9E46D5896}"/>
              </a:ext>
            </a:extLst>
          </p:cNvPr>
          <p:cNvSpPr>
            <a:spLocks noGrp="1"/>
          </p:cNvSpPr>
          <p:nvPr>
            <p:ph type="title"/>
          </p:nvPr>
        </p:nvSpPr>
        <p:spPr/>
        <p:txBody>
          <a:bodyPr/>
          <a:lstStyle/>
          <a:p>
            <a:r>
              <a:rPr lang="en-US" sz="4000">
                <a:latin typeface="American Typewriter" panose="02090604020004020304" pitchFamily="18" charset="77"/>
              </a:rPr>
              <a:t>Crash Course | What </a:t>
            </a:r>
            <a:r>
              <a:rPr lang="en-US" sz="4000" dirty="0">
                <a:latin typeface="American Typewriter" panose="02090604020004020304" pitchFamily="18" charset="77"/>
              </a:rPr>
              <a:t>is Astronomy? </a:t>
            </a:r>
          </a:p>
        </p:txBody>
      </p:sp>
      <p:sp>
        <p:nvSpPr>
          <p:cNvPr id="6" name="Rectangle 5">
            <a:extLst>
              <a:ext uri="{FF2B5EF4-FFF2-40B4-BE49-F238E27FC236}">
                <a16:creationId xmlns:a16="http://schemas.microsoft.com/office/drawing/2014/main" id="{01313067-2D69-C148-BE8A-CADBC33FEA2A}"/>
              </a:ext>
            </a:extLst>
          </p:cNvPr>
          <p:cNvSpPr/>
          <p:nvPr/>
        </p:nvSpPr>
        <p:spPr>
          <a:xfrm>
            <a:off x="5289886" y="2497595"/>
            <a:ext cx="6489137" cy="430887"/>
          </a:xfrm>
          <a:prstGeom prst="rect">
            <a:avLst/>
          </a:prstGeom>
        </p:spPr>
        <p:txBody>
          <a:bodyPr wrap="square">
            <a:spAutoFit/>
          </a:bodyPr>
          <a:lstStyle/>
          <a:p>
            <a:r>
              <a:rPr lang="en-US" sz="2200" dirty="0">
                <a:latin typeface="American Typewriter" panose="02090604020004020304" pitchFamily="18" charset="77"/>
                <a:hlinkClick r:id="rId2"/>
              </a:rPr>
              <a:t>Crash Course #1 | Introduction to Astronomy </a:t>
            </a:r>
            <a:endParaRPr lang="en-US" sz="2200" dirty="0">
              <a:latin typeface="American Typewriter" panose="02090604020004020304" pitchFamily="18" charset="77"/>
            </a:endParaRPr>
          </a:p>
        </p:txBody>
      </p:sp>
      <p:sp>
        <p:nvSpPr>
          <p:cNvPr id="7" name="Rectangle 3">
            <a:extLst>
              <a:ext uri="{FF2B5EF4-FFF2-40B4-BE49-F238E27FC236}">
                <a16:creationId xmlns:a16="http://schemas.microsoft.com/office/drawing/2014/main" id="{5B55C987-3E55-FC4B-9593-668F608A05EC}"/>
              </a:ext>
            </a:extLst>
          </p:cNvPr>
          <p:cNvSpPr txBox="1">
            <a:spLocks noChangeArrowheads="1"/>
          </p:cNvSpPr>
          <p:nvPr/>
        </p:nvSpPr>
        <p:spPr bwMode="auto">
          <a:xfrm>
            <a:off x="506791" y="1817262"/>
            <a:ext cx="4522410" cy="347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370" tIns="50685" rIns="101370" bIns="50685" numCol="1" anchor="t" anchorCtr="0" compatLnSpc="1">
            <a:prstTxWarp prst="textNoShape">
              <a:avLst/>
            </a:prstTxWarp>
          </a:bodyPr>
          <a:lstStyle>
            <a:lvl1pPr marL="341313" indent="-341313" algn="l" defTabSz="912813" rtl="0" eaLnBrk="1" fontAlgn="base" hangingPunct="1">
              <a:spcBef>
                <a:spcPct val="20000"/>
              </a:spcBef>
              <a:spcAft>
                <a:spcPct val="0"/>
              </a:spcAft>
              <a:buChar char="•"/>
              <a:defRPr sz="2800">
                <a:solidFill>
                  <a:schemeClr val="tx1"/>
                </a:solidFill>
                <a:latin typeface="+mn-lt"/>
                <a:ea typeface="+mn-ea"/>
                <a:cs typeface="+mn-cs"/>
              </a:defRPr>
            </a:lvl1pPr>
            <a:lvl2pPr marL="741363" indent="-285750" algn="l" defTabSz="912813" rtl="0" eaLnBrk="1" fontAlgn="base" hangingPunct="1">
              <a:spcBef>
                <a:spcPct val="20000"/>
              </a:spcBef>
              <a:spcAft>
                <a:spcPct val="0"/>
              </a:spcAft>
              <a:buChar char="–"/>
              <a:defRPr sz="2500">
                <a:solidFill>
                  <a:schemeClr val="tx1"/>
                </a:solidFill>
                <a:latin typeface="+mn-lt"/>
                <a:ea typeface="Arial" charset="0"/>
                <a:cs typeface="+mn-cs"/>
              </a:defRPr>
            </a:lvl2pPr>
            <a:lvl3pPr marL="1139825" indent="-227013" algn="l" defTabSz="912813" rtl="0" eaLnBrk="1" fontAlgn="base" hangingPunct="1">
              <a:spcBef>
                <a:spcPct val="20000"/>
              </a:spcBef>
              <a:spcAft>
                <a:spcPct val="0"/>
              </a:spcAft>
              <a:buChar char="•"/>
              <a:defRPr sz="2100">
                <a:solidFill>
                  <a:schemeClr val="tx1"/>
                </a:solidFill>
                <a:latin typeface="+mn-lt"/>
                <a:ea typeface="Arial" charset="0"/>
                <a:cs typeface="+mn-cs"/>
              </a:defRPr>
            </a:lvl3pPr>
            <a:lvl4pPr marL="1597025" indent="-227013" algn="l" defTabSz="912813" rtl="0" eaLnBrk="1" fontAlgn="base" hangingPunct="1">
              <a:spcBef>
                <a:spcPct val="20000"/>
              </a:spcBef>
              <a:spcAft>
                <a:spcPct val="0"/>
              </a:spcAft>
              <a:buChar char="–"/>
              <a:defRPr>
                <a:solidFill>
                  <a:schemeClr val="tx1"/>
                </a:solidFill>
                <a:latin typeface="+mn-lt"/>
                <a:ea typeface="Arial" charset="0"/>
                <a:cs typeface="+mn-cs"/>
              </a:defRPr>
            </a:lvl4pPr>
            <a:lvl5pPr marL="2054225" indent="-228600" algn="l" defTabSz="912813" rtl="0" eaLnBrk="1" fontAlgn="base" hangingPunct="1">
              <a:spcBef>
                <a:spcPct val="20000"/>
              </a:spcBef>
              <a:spcAft>
                <a:spcPct val="0"/>
              </a:spcAft>
              <a:buChar char="»"/>
              <a:defRPr>
                <a:solidFill>
                  <a:schemeClr val="tx1"/>
                </a:solidFill>
                <a:latin typeface="+mn-lt"/>
                <a:ea typeface="Arial" charset="0"/>
                <a:cs typeface="+mn-cs"/>
              </a:defRPr>
            </a:lvl5pPr>
            <a:lvl6pPr marL="2466785"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6pPr>
            <a:lvl7pPr marL="2878631"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7pPr>
            <a:lvl8pPr marL="3290476"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8pPr>
            <a:lvl9pPr marL="3702322"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9pPr>
          </a:lstStyle>
          <a:p>
            <a:pPr marL="0" indent="0">
              <a:buFontTx/>
              <a:buNone/>
              <a:defRPr/>
            </a:pPr>
            <a:r>
              <a:rPr lang="en-US" altLang="x-none" b="1" u="sng" kern="0" dirty="0">
                <a:solidFill>
                  <a:srgbClr val="0070C0"/>
                </a:solidFill>
                <a:latin typeface="American Typewriter" charset="0"/>
                <a:ea typeface="American Typewriter" charset="0"/>
                <a:cs typeface="American Typewriter" charset="0"/>
              </a:rPr>
              <a:t>Task 1. </a:t>
            </a:r>
          </a:p>
          <a:p>
            <a:pPr>
              <a:defRPr/>
            </a:pPr>
            <a:r>
              <a:rPr lang="en-US" altLang="x-none" sz="2530" kern="0" dirty="0">
                <a:latin typeface="American Typewriter" charset="0"/>
                <a:ea typeface="American Typewriter" charset="0"/>
                <a:cs typeface="American Typewriter" charset="0"/>
              </a:rPr>
              <a:t>Watch this episode of Crash Course Astronomy.</a:t>
            </a:r>
          </a:p>
          <a:p>
            <a:pPr>
              <a:defRPr/>
            </a:pPr>
            <a:endParaRPr lang="en-US" altLang="x-none" sz="2530" kern="0" dirty="0">
              <a:latin typeface="American Typewriter" charset="0"/>
              <a:ea typeface="American Typewriter" charset="0"/>
              <a:cs typeface="American Typewriter" charset="0"/>
            </a:endParaRPr>
          </a:p>
          <a:p>
            <a:pPr>
              <a:defRPr/>
            </a:pPr>
            <a:r>
              <a:rPr lang="en-US" altLang="x-none" sz="2530" kern="0" dirty="0">
                <a:latin typeface="American Typewriter" charset="0"/>
                <a:ea typeface="American Typewriter" charset="0"/>
                <a:cs typeface="American Typewriter" charset="0"/>
              </a:rPr>
              <a:t>Write down a definition of Astronomy and what it seeks to discover. </a:t>
            </a:r>
            <a:endParaRPr lang="en-US" sz="2530" kern="0" dirty="0">
              <a:latin typeface="American Typewriter" charset="0"/>
              <a:ea typeface="American Typewriter" charset="0"/>
              <a:cs typeface="American Typewriter" charset="0"/>
            </a:endParaRPr>
          </a:p>
          <a:p>
            <a:pPr marL="0" indent="0">
              <a:buFontTx/>
              <a:buNone/>
              <a:defRPr/>
            </a:pPr>
            <a:endParaRPr lang="en-US" altLang="x-none" b="1" kern="0" dirty="0">
              <a:latin typeface="American Typewriter" charset="0"/>
              <a:ea typeface="American Typewriter" charset="0"/>
              <a:cs typeface="American Typewriter" charset="0"/>
            </a:endParaRPr>
          </a:p>
          <a:p>
            <a:pPr marL="0" indent="0">
              <a:buFontTx/>
              <a:buNone/>
              <a:defRPr/>
            </a:pPr>
            <a:endParaRPr lang="en-US" altLang="x-none" kern="0" dirty="0">
              <a:latin typeface="American Typewriter" charset="0"/>
              <a:ea typeface="American Typewriter" charset="0"/>
              <a:cs typeface="American Typewriter" charset="0"/>
            </a:endParaRPr>
          </a:p>
        </p:txBody>
      </p:sp>
      <p:pic>
        <p:nvPicPr>
          <p:cNvPr id="9" name="Picture 8">
            <a:extLst>
              <a:ext uri="{FF2B5EF4-FFF2-40B4-BE49-F238E27FC236}">
                <a16:creationId xmlns:a16="http://schemas.microsoft.com/office/drawing/2014/main" id="{07AACC0B-D116-F641-B8D9-2EA41EF85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2871" y="3135535"/>
            <a:ext cx="5156200" cy="3416300"/>
          </a:xfrm>
          <a:prstGeom prst="rect">
            <a:avLst/>
          </a:prstGeom>
        </p:spPr>
      </p:pic>
    </p:spTree>
    <p:extLst>
      <p:ext uri="{BB962C8B-B14F-4D97-AF65-F5344CB8AC3E}">
        <p14:creationId xmlns:p14="http://schemas.microsoft.com/office/powerpoint/2010/main" val="79101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8CA3-0FB0-4946-B84F-23B9E46D5896}"/>
              </a:ext>
            </a:extLst>
          </p:cNvPr>
          <p:cNvSpPr>
            <a:spLocks noGrp="1"/>
          </p:cNvSpPr>
          <p:nvPr>
            <p:ph type="title"/>
          </p:nvPr>
        </p:nvSpPr>
        <p:spPr/>
        <p:txBody>
          <a:bodyPr/>
          <a:lstStyle/>
          <a:p>
            <a:r>
              <a:rPr lang="en-US" sz="4000" dirty="0">
                <a:latin typeface="American Typewriter" panose="02090604020004020304" pitchFamily="18" charset="77"/>
              </a:rPr>
              <a:t>What is Astronomy? </a:t>
            </a:r>
          </a:p>
        </p:txBody>
      </p:sp>
      <p:sp>
        <p:nvSpPr>
          <p:cNvPr id="7" name="Rectangle 3">
            <a:extLst>
              <a:ext uri="{FF2B5EF4-FFF2-40B4-BE49-F238E27FC236}">
                <a16:creationId xmlns:a16="http://schemas.microsoft.com/office/drawing/2014/main" id="{5B55C987-3E55-FC4B-9593-668F608A05EC}"/>
              </a:ext>
            </a:extLst>
          </p:cNvPr>
          <p:cNvSpPr txBox="1">
            <a:spLocks noChangeArrowheads="1"/>
          </p:cNvSpPr>
          <p:nvPr/>
        </p:nvSpPr>
        <p:spPr bwMode="auto">
          <a:xfrm>
            <a:off x="876905" y="2209148"/>
            <a:ext cx="10596638" cy="347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370" tIns="50685" rIns="101370" bIns="50685" numCol="1" anchor="t" anchorCtr="0" compatLnSpc="1">
            <a:prstTxWarp prst="textNoShape">
              <a:avLst/>
            </a:prstTxWarp>
          </a:bodyPr>
          <a:lstStyle>
            <a:lvl1pPr marL="341313" indent="-341313" algn="l" defTabSz="912813" rtl="0" eaLnBrk="1" fontAlgn="base" hangingPunct="1">
              <a:spcBef>
                <a:spcPct val="20000"/>
              </a:spcBef>
              <a:spcAft>
                <a:spcPct val="0"/>
              </a:spcAft>
              <a:buChar char="•"/>
              <a:defRPr sz="2800">
                <a:solidFill>
                  <a:schemeClr val="tx1"/>
                </a:solidFill>
                <a:latin typeface="+mn-lt"/>
                <a:ea typeface="+mn-ea"/>
                <a:cs typeface="+mn-cs"/>
              </a:defRPr>
            </a:lvl1pPr>
            <a:lvl2pPr marL="741363" indent="-285750" algn="l" defTabSz="912813" rtl="0" eaLnBrk="1" fontAlgn="base" hangingPunct="1">
              <a:spcBef>
                <a:spcPct val="20000"/>
              </a:spcBef>
              <a:spcAft>
                <a:spcPct val="0"/>
              </a:spcAft>
              <a:buChar char="–"/>
              <a:defRPr sz="2500">
                <a:solidFill>
                  <a:schemeClr val="tx1"/>
                </a:solidFill>
                <a:latin typeface="+mn-lt"/>
                <a:ea typeface="Arial" charset="0"/>
                <a:cs typeface="+mn-cs"/>
              </a:defRPr>
            </a:lvl2pPr>
            <a:lvl3pPr marL="1139825" indent="-227013" algn="l" defTabSz="912813" rtl="0" eaLnBrk="1" fontAlgn="base" hangingPunct="1">
              <a:spcBef>
                <a:spcPct val="20000"/>
              </a:spcBef>
              <a:spcAft>
                <a:spcPct val="0"/>
              </a:spcAft>
              <a:buChar char="•"/>
              <a:defRPr sz="2100">
                <a:solidFill>
                  <a:schemeClr val="tx1"/>
                </a:solidFill>
                <a:latin typeface="+mn-lt"/>
                <a:ea typeface="Arial" charset="0"/>
                <a:cs typeface="+mn-cs"/>
              </a:defRPr>
            </a:lvl3pPr>
            <a:lvl4pPr marL="1597025" indent="-227013" algn="l" defTabSz="912813" rtl="0" eaLnBrk="1" fontAlgn="base" hangingPunct="1">
              <a:spcBef>
                <a:spcPct val="20000"/>
              </a:spcBef>
              <a:spcAft>
                <a:spcPct val="0"/>
              </a:spcAft>
              <a:buChar char="–"/>
              <a:defRPr>
                <a:solidFill>
                  <a:schemeClr val="tx1"/>
                </a:solidFill>
                <a:latin typeface="+mn-lt"/>
                <a:ea typeface="Arial" charset="0"/>
                <a:cs typeface="+mn-cs"/>
              </a:defRPr>
            </a:lvl4pPr>
            <a:lvl5pPr marL="2054225" indent="-228600" algn="l" defTabSz="912813" rtl="0" eaLnBrk="1" fontAlgn="base" hangingPunct="1">
              <a:spcBef>
                <a:spcPct val="20000"/>
              </a:spcBef>
              <a:spcAft>
                <a:spcPct val="0"/>
              </a:spcAft>
              <a:buChar char="»"/>
              <a:defRPr>
                <a:solidFill>
                  <a:schemeClr val="tx1"/>
                </a:solidFill>
                <a:latin typeface="+mn-lt"/>
                <a:ea typeface="Arial" charset="0"/>
                <a:cs typeface="+mn-cs"/>
              </a:defRPr>
            </a:lvl5pPr>
            <a:lvl6pPr marL="2466785"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6pPr>
            <a:lvl7pPr marL="2878631"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7pPr>
            <a:lvl8pPr marL="3290476"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8pPr>
            <a:lvl9pPr marL="3702322" indent="-228803" algn="l" defTabSz="913783" rtl="0" eaLnBrk="1" fontAlgn="base" hangingPunct="1">
              <a:spcBef>
                <a:spcPct val="20000"/>
              </a:spcBef>
              <a:spcAft>
                <a:spcPct val="0"/>
              </a:spcAft>
              <a:buChar char="»"/>
              <a:defRPr sz="1802">
                <a:solidFill>
                  <a:schemeClr val="tx1"/>
                </a:solidFill>
                <a:latin typeface="+mn-lt"/>
                <a:ea typeface="Arial" charset="0"/>
                <a:cs typeface="+mn-cs"/>
              </a:defRPr>
            </a:lvl9pPr>
          </a:lstStyle>
          <a:p>
            <a:pPr marL="0" indent="0" algn="ctr">
              <a:buNone/>
              <a:defRPr/>
            </a:pPr>
            <a:r>
              <a:rPr lang="en-GB" sz="3200" i="1" dirty="0">
                <a:solidFill>
                  <a:srgbClr val="FF0000"/>
                </a:solidFill>
                <a:latin typeface="American Typewriter" panose="02090604020004020304" pitchFamily="18" charset="77"/>
              </a:rPr>
              <a:t>“Astronomy is a natural science that studies celestial objects and phenomena. It uses mathematics, physics, and chemistry in order to explain their origin and evolution. Objects of interest include planets, moons, stars, nebulae, galaxies, and comets.”</a:t>
            </a:r>
            <a:endParaRPr lang="en-US" altLang="x-none" sz="3200" b="1" i="1" kern="0" dirty="0">
              <a:solidFill>
                <a:srgbClr val="FF0000"/>
              </a:solidFill>
              <a:latin typeface="American Typewriter" panose="02090604020004020304" pitchFamily="18" charset="77"/>
              <a:ea typeface="American Typewriter" charset="0"/>
              <a:cs typeface="American Typewriter" charset="0"/>
            </a:endParaRPr>
          </a:p>
          <a:p>
            <a:pPr marL="0" indent="0" algn="ctr">
              <a:buFontTx/>
              <a:buNone/>
              <a:defRPr/>
            </a:pPr>
            <a:endParaRPr lang="en-US" altLang="x-none" sz="3200" i="1" kern="0" dirty="0">
              <a:solidFill>
                <a:srgbClr val="FF0000"/>
              </a:solidFill>
              <a:latin typeface="American Typewriter" panose="02090604020004020304" pitchFamily="18" charset="77"/>
              <a:ea typeface="American Typewriter" charset="0"/>
              <a:cs typeface="American Typewriter" charset="0"/>
            </a:endParaRPr>
          </a:p>
        </p:txBody>
      </p:sp>
      <p:sp>
        <p:nvSpPr>
          <p:cNvPr id="8" name="Rounded Rectangular Callout 7">
            <a:extLst>
              <a:ext uri="{FF2B5EF4-FFF2-40B4-BE49-F238E27FC236}">
                <a16:creationId xmlns:a16="http://schemas.microsoft.com/office/drawing/2014/main" id="{BAFC85A9-8D0D-F441-9753-FB8C9F78F7A4}"/>
              </a:ext>
            </a:extLst>
          </p:cNvPr>
          <p:cNvSpPr>
            <a:spLocks noChangeArrowheads="1"/>
          </p:cNvSpPr>
          <p:nvPr/>
        </p:nvSpPr>
        <p:spPr bwMode="auto">
          <a:xfrm>
            <a:off x="10293669" y="431800"/>
            <a:ext cx="1335087" cy="711200"/>
          </a:xfrm>
          <a:prstGeom prst="wedgeRoundRectCallout">
            <a:avLst>
              <a:gd name="adj1" fmla="val -69426"/>
              <a:gd name="adj2" fmla="val 52255"/>
              <a:gd name="adj3" fmla="val 16667"/>
            </a:avLst>
          </a:prstGeom>
          <a:solidFill>
            <a:srgbClr val="FFFF00"/>
          </a:solidFill>
          <a:ln w="9525">
            <a:solidFill>
              <a:srgbClr val="FFC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802" dirty="0">
                <a:latin typeface="Abadi MT Condensed Light" charset="0"/>
                <a:ea typeface="Abadi MT Condensed Light" charset="0"/>
                <a:cs typeface="Abadi MT Condensed Light" charset="0"/>
              </a:rPr>
              <a:t>Add to notes</a:t>
            </a:r>
          </a:p>
        </p:txBody>
      </p:sp>
    </p:spTree>
    <p:extLst>
      <p:ext uri="{BB962C8B-B14F-4D97-AF65-F5344CB8AC3E}">
        <p14:creationId xmlns:p14="http://schemas.microsoft.com/office/powerpoint/2010/main" val="229755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371D55AC-4CCA-7B49-824F-650CA102AF3C}"/>
              </a:ext>
            </a:extLst>
          </p:cNvPr>
          <p:cNvSpPr>
            <a:spLocks noGrp="1" noChangeArrowheads="1"/>
          </p:cNvSpPr>
          <p:nvPr>
            <p:ph type="title"/>
          </p:nvPr>
        </p:nvSpPr>
        <p:spPr/>
        <p:txBody>
          <a:bodyPr/>
          <a:lstStyle/>
          <a:p>
            <a:pPr eaLnBrk="1" hangingPunct="1"/>
            <a:r>
              <a:rPr lang="en-US" altLang="en-US" sz="4000" dirty="0">
                <a:solidFill>
                  <a:schemeClr val="tx1"/>
                </a:solidFill>
                <a:latin typeface="American Typewriter" panose="02090604020004020304" pitchFamily="18" charset="77"/>
              </a:rPr>
              <a:t>The Roots of Astronomy</a:t>
            </a:r>
          </a:p>
        </p:txBody>
      </p:sp>
      <p:sp>
        <p:nvSpPr>
          <p:cNvPr id="2053" name="Rectangle 5">
            <a:extLst>
              <a:ext uri="{FF2B5EF4-FFF2-40B4-BE49-F238E27FC236}">
                <a16:creationId xmlns:a16="http://schemas.microsoft.com/office/drawing/2014/main" id="{F030701A-C99C-1B44-9965-411DD2CCD20D}"/>
              </a:ext>
            </a:extLst>
          </p:cNvPr>
          <p:cNvSpPr>
            <a:spLocks noGrp="1" noChangeArrowheads="1"/>
          </p:cNvSpPr>
          <p:nvPr>
            <p:ph type="body" idx="1"/>
          </p:nvPr>
        </p:nvSpPr>
        <p:spPr>
          <a:xfrm>
            <a:off x="366185" y="1376364"/>
            <a:ext cx="4880730" cy="4719637"/>
          </a:xfrm>
        </p:spPr>
        <p:txBody>
          <a:bodyPr/>
          <a:lstStyle/>
          <a:p>
            <a:pPr eaLnBrk="1" hangingPunct="1"/>
            <a:r>
              <a:rPr lang="en-US" altLang="en-US" sz="2400" dirty="0">
                <a:latin typeface="American Typewriter" panose="02090604020004020304" pitchFamily="18" charset="77"/>
              </a:rPr>
              <a:t>Already in the stone and bronze ages, human cultures realized the cyclic nature of motions in the sky.</a:t>
            </a:r>
          </a:p>
          <a:p>
            <a:pPr eaLnBrk="1" hangingPunct="1"/>
            <a:r>
              <a:rPr lang="en-US" altLang="en-US" sz="2400" dirty="0">
                <a:latin typeface="American Typewriter" panose="02090604020004020304" pitchFamily="18" charset="77"/>
              </a:rPr>
              <a:t>Monuments dating back to ~ 3000 B.C. show alignments with astronomical significance.</a:t>
            </a:r>
          </a:p>
          <a:p>
            <a:pPr eaLnBrk="1" hangingPunct="1"/>
            <a:r>
              <a:rPr lang="en-US" altLang="en-US" sz="2400" dirty="0">
                <a:latin typeface="American Typewriter" panose="02090604020004020304" pitchFamily="18" charset="77"/>
              </a:rPr>
              <a:t>Those monuments were probably used as calendars or even to predict eclipses. </a:t>
            </a:r>
          </a:p>
        </p:txBody>
      </p:sp>
      <p:sp>
        <p:nvSpPr>
          <p:cNvPr id="10244" name="FlagCount" hidden="1">
            <a:hlinkClick r:id="rId4" action="ppaction://hlinkfile"/>
            <a:extLst>
              <a:ext uri="{FF2B5EF4-FFF2-40B4-BE49-F238E27FC236}">
                <a16:creationId xmlns:a16="http://schemas.microsoft.com/office/drawing/2014/main" id="{0A9D9071-0D3C-764A-BE3E-F7C615BFCBC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latin typeface="Tahoma" panose="020B0604030504040204" pitchFamily="34" charset="0"/>
              </a:rPr>
              <a:t>0</a:t>
            </a:r>
          </a:p>
        </p:txBody>
      </p:sp>
      <p:pic>
        <p:nvPicPr>
          <p:cNvPr id="2" name="Picture 1">
            <a:extLst>
              <a:ext uri="{FF2B5EF4-FFF2-40B4-BE49-F238E27FC236}">
                <a16:creationId xmlns:a16="http://schemas.microsoft.com/office/drawing/2014/main" id="{F15A92C1-5259-DC42-938C-796282D25260}"/>
              </a:ext>
            </a:extLst>
          </p:cNvPr>
          <p:cNvPicPr>
            <a:picLocks noChangeAspect="1"/>
          </p:cNvPicPr>
          <p:nvPr/>
        </p:nvPicPr>
        <p:blipFill>
          <a:blip r:embed="rId5"/>
          <a:stretch>
            <a:fillRect/>
          </a:stretch>
        </p:blipFill>
        <p:spPr>
          <a:xfrm>
            <a:off x="5595257" y="1998156"/>
            <a:ext cx="6135840" cy="4097845"/>
          </a:xfrm>
          <a:prstGeom prst="rect">
            <a:avLst/>
          </a:prstGeom>
        </p:spPr>
      </p:pic>
    </p:spTree>
    <p:custDataLst>
      <p:tags r:id="rId1"/>
    </p:custDataLst>
    <p:extLst>
      <p:ext uri="{BB962C8B-B14F-4D97-AF65-F5344CB8AC3E}">
        <p14:creationId xmlns:p14="http://schemas.microsoft.com/office/powerpoint/2010/main" val="4057701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053">
                                            <p:txEl>
                                              <p:pRg st="1" end="1"/>
                                            </p:txEl>
                                          </p:spTgt>
                                        </p:tgtEl>
                                        <p:attrNameLst>
                                          <p:attrName>style.visibility</p:attrName>
                                        </p:attrNameLst>
                                      </p:cBhvr>
                                      <p:to>
                                        <p:strVal val="visible"/>
                                      </p:to>
                                    </p:set>
                                    <p:animEffect transition="in" filter="slide(fromBottom)">
                                      <p:cBhvr>
                                        <p:cTn id="7" dur="500"/>
                                        <p:tgtEl>
                                          <p:spTgt spid="205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2053">
                                            <p:txEl>
                                              <p:pRg st="2" end="2"/>
                                            </p:txEl>
                                          </p:spTgt>
                                        </p:tgtEl>
                                        <p:attrNameLst>
                                          <p:attrName>style.visibility</p:attrName>
                                        </p:attrNameLst>
                                      </p:cBhvr>
                                      <p:to>
                                        <p:strVal val="visible"/>
                                      </p:to>
                                    </p:set>
                                    <p:animEffect transition="in" filter="slide(fromBottom)">
                                      <p:cBhvr>
                                        <p:cTn id="12" dur="500"/>
                                        <p:tgtEl>
                                          <p:spTgt spid="20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8CCB6BA-0CBF-EB45-8605-65BA8144DDA7}"/>
              </a:ext>
            </a:extLst>
          </p:cNvPr>
          <p:cNvSpPr>
            <a:spLocks noGrp="1" noChangeArrowheads="1"/>
          </p:cNvSpPr>
          <p:nvPr>
            <p:ph type="title"/>
          </p:nvPr>
        </p:nvSpPr>
        <p:spPr>
          <a:xfrm>
            <a:off x="2057400" y="-152400"/>
            <a:ext cx="8229600" cy="1143000"/>
          </a:xfrm>
        </p:spPr>
        <p:txBody>
          <a:bodyPr/>
          <a:lstStyle/>
          <a:p>
            <a:pPr eaLnBrk="1" hangingPunct="1"/>
            <a:r>
              <a:rPr lang="en-US" altLang="en-US" sz="4000" dirty="0">
                <a:solidFill>
                  <a:schemeClr val="tx1"/>
                </a:solidFill>
                <a:latin typeface="American Typewriter" panose="02090604020004020304" pitchFamily="18" charset="77"/>
              </a:rPr>
              <a:t>Stonehenge</a:t>
            </a:r>
          </a:p>
        </p:txBody>
      </p:sp>
      <p:sp>
        <p:nvSpPr>
          <p:cNvPr id="4104" name="Text Box 8">
            <a:extLst>
              <a:ext uri="{FF2B5EF4-FFF2-40B4-BE49-F238E27FC236}">
                <a16:creationId xmlns:a16="http://schemas.microsoft.com/office/drawing/2014/main" id="{F2F1EF4C-FE88-1946-B11A-2A6BA0FBEAC7}"/>
              </a:ext>
            </a:extLst>
          </p:cNvPr>
          <p:cNvSpPr txBox="1">
            <a:spLocks noChangeArrowheads="1"/>
          </p:cNvSpPr>
          <p:nvPr/>
        </p:nvSpPr>
        <p:spPr bwMode="auto">
          <a:xfrm>
            <a:off x="1545771" y="1589316"/>
            <a:ext cx="3886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400" dirty="0">
                <a:latin typeface="American Typewriter" panose="02090604020004020304" pitchFamily="18" charset="77"/>
              </a:rPr>
              <a:t> Constructed 3000 – 1800 B.C. in Great Britain</a:t>
            </a:r>
          </a:p>
          <a:p>
            <a:pPr eaLnBrk="1" hangingPunct="1">
              <a:spcBef>
                <a:spcPct val="50000"/>
              </a:spcBef>
              <a:buFontTx/>
              <a:buChar char="•"/>
            </a:pPr>
            <a:r>
              <a:rPr lang="en-US" altLang="en-US" sz="2400" dirty="0">
                <a:latin typeface="American Typewriter" panose="02090604020004020304" pitchFamily="18" charset="77"/>
              </a:rPr>
              <a:t> Alignments with locations of sunset, sunrise, moonset and moonrise at summer and winter solstices</a:t>
            </a:r>
          </a:p>
          <a:p>
            <a:pPr eaLnBrk="1" hangingPunct="1">
              <a:spcBef>
                <a:spcPct val="50000"/>
              </a:spcBef>
              <a:buFontTx/>
              <a:buChar char="•"/>
            </a:pPr>
            <a:r>
              <a:rPr lang="en-US" altLang="en-US" sz="2400" dirty="0">
                <a:latin typeface="American Typewriter" panose="02090604020004020304" pitchFamily="18" charset="77"/>
              </a:rPr>
              <a:t> Probably used as calendar.</a:t>
            </a:r>
          </a:p>
        </p:txBody>
      </p:sp>
      <p:sp>
        <p:nvSpPr>
          <p:cNvPr id="12293" name="FlagCount" hidden="1">
            <a:hlinkClick r:id="rId4" action="ppaction://hlinkfile"/>
            <a:extLst>
              <a:ext uri="{FF2B5EF4-FFF2-40B4-BE49-F238E27FC236}">
                <a16:creationId xmlns:a16="http://schemas.microsoft.com/office/drawing/2014/main" id="{6AAD6D78-BE50-B943-9198-E9B4F1933933}"/>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latin typeface="Tahoma" panose="020B0604030504040204" pitchFamily="34" charset="0"/>
              </a:rPr>
              <a:t>0</a:t>
            </a:r>
          </a:p>
        </p:txBody>
      </p:sp>
      <p:sp>
        <p:nvSpPr>
          <p:cNvPr id="3" name="Content Placeholder 2">
            <a:extLst>
              <a:ext uri="{FF2B5EF4-FFF2-40B4-BE49-F238E27FC236}">
                <a16:creationId xmlns:a16="http://schemas.microsoft.com/office/drawing/2014/main" id="{690BBF63-33A5-0E42-A65C-DD2D1B72003B}"/>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B99334FC-36F8-0C47-9695-A710836288BA}"/>
              </a:ext>
            </a:extLst>
          </p:cNvPr>
          <p:cNvPicPr>
            <a:picLocks noChangeAspect="1"/>
          </p:cNvPicPr>
          <p:nvPr/>
        </p:nvPicPr>
        <p:blipFill>
          <a:blip r:embed="rId5"/>
          <a:stretch>
            <a:fillRect/>
          </a:stretch>
        </p:blipFill>
        <p:spPr>
          <a:xfrm>
            <a:off x="5595257" y="1998156"/>
            <a:ext cx="6135840" cy="4097845"/>
          </a:xfrm>
          <a:prstGeom prst="rect">
            <a:avLst/>
          </a:prstGeom>
        </p:spPr>
      </p:pic>
    </p:spTree>
    <p:custDataLst>
      <p:tags r:id="rId1"/>
    </p:custDataLst>
    <p:extLst>
      <p:ext uri="{BB962C8B-B14F-4D97-AF65-F5344CB8AC3E}">
        <p14:creationId xmlns:p14="http://schemas.microsoft.com/office/powerpoint/2010/main" val="1864151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104">
                                            <p:txEl>
                                              <p:pRg st="1" end="1"/>
                                            </p:txEl>
                                          </p:spTgt>
                                        </p:tgtEl>
                                        <p:attrNameLst>
                                          <p:attrName>style.visibility</p:attrName>
                                        </p:attrNameLst>
                                      </p:cBhvr>
                                      <p:to>
                                        <p:strVal val="visible"/>
                                      </p:to>
                                    </p:set>
                                    <p:animEffect transition="in" filter="slide(fromBottom)">
                                      <p:cBhvr>
                                        <p:cTn id="7" dur="500"/>
                                        <p:tgtEl>
                                          <p:spTgt spid="410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104">
                                            <p:txEl>
                                              <p:pRg st="2" end="2"/>
                                            </p:txEl>
                                          </p:spTgt>
                                        </p:tgtEl>
                                        <p:attrNameLst>
                                          <p:attrName>style.visibility</p:attrName>
                                        </p:attrNameLst>
                                      </p:cBhvr>
                                      <p:to>
                                        <p:strVal val="visible"/>
                                      </p:to>
                                    </p:set>
                                    <p:animEffect transition="in" filter="slide(fromBottom)">
                                      <p:cBhvr>
                                        <p:cTn id="12" dur="500"/>
                                        <p:tgtEl>
                                          <p:spTgt spid="4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TLE" val="Slide 2"/>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TITLE" val="Slide 3"/>
  <p:tag name="NOPREFERENCE" val="False"/>
  <p:tag name="DELIMITERS" val="3.1"/>
</p:tagLst>
</file>

<file path=ppt/theme/theme1.xml><?xml version="1.0" encoding="utf-8"?>
<a:theme xmlns:a="http://schemas.openxmlformats.org/drawingml/2006/main" name="Worldwide design template">
  <a:themeElements>
    <a:clrScheme name="Worldwide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orldwide design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orldwide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785</TotalTime>
  <Words>1140</Words>
  <Application>Microsoft Macintosh PowerPoint</Application>
  <PresentationFormat>Widescreen</PresentationFormat>
  <Paragraphs>113</Paragraphs>
  <Slides>19</Slides>
  <Notes>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ＭＳ Ｐゴシック</vt:lpstr>
      <vt:lpstr>Abadi MT Condensed Light</vt:lpstr>
      <vt:lpstr>Amatic SC</vt:lpstr>
      <vt:lpstr>American Typewriter</vt:lpstr>
      <vt:lpstr>Arial</vt:lpstr>
      <vt:lpstr>Calibri</vt:lpstr>
      <vt:lpstr>Century Gothic</vt:lpstr>
      <vt:lpstr>Sue Ellen Francisco</vt:lpstr>
      <vt:lpstr>Tahoma</vt:lpstr>
      <vt:lpstr>Worldwide design template</vt:lpstr>
      <vt:lpstr>Notes for Presentation</vt:lpstr>
      <vt:lpstr>Curriculum Objectives</vt:lpstr>
      <vt:lpstr>Starter: Astronomy Word Cloud  </vt:lpstr>
      <vt:lpstr>Unit 1  Lesson 1  History of Astronomy</vt:lpstr>
      <vt:lpstr>Lesson 1. History of Astronomy</vt:lpstr>
      <vt:lpstr>Crash Course | What is Astronomy? </vt:lpstr>
      <vt:lpstr>What is Astronomy? </vt:lpstr>
      <vt:lpstr>The Roots of Astronomy</vt:lpstr>
      <vt:lpstr>Stonehenge</vt:lpstr>
      <vt:lpstr>Important Figures in Astronomy</vt:lpstr>
      <vt:lpstr>Ptolemy 150AD</vt:lpstr>
      <vt:lpstr>Problems With the Geocentric Model</vt:lpstr>
      <vt:lpstr>Copernicus 1543</vt:lpstr>
      <vt:lpstr>Evidence of the Heliocentric Model</vt:lpstr>
      <vt:lpstr>Problems with the Heliocentric Model</vt:lpstr>
      <vt:lpstr>Galileo 1632</vt:lpstr>
      <vt:lpstr>Galileo</vt:lpstr>
      <vt:lpstr>Kepler</vt:lpstr>
      <vt:lpstr>Review: Jelly Bean Universe!</vt:lpstr>
    </vt:vector>
  </TitlesOfParts>
  <Manager/>
  <Company>Global Geek</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Global Geek</dc:creator>
  <cp:keywords/>
  <dc:description/>
  <cp:lastModifiedBy>ncparsons@outlook.com</cp:lastModifiedBy>
  <cp:revision>99</cp:revision>
  <dcterms:created xsi:type="dcterms:W3CDTF">2014-09-15T16:37:11Z</dcterms:created>
  <dcterms:modified xsi:type="dcterms:W3CDTF">2023-02-21T18:59:21Z</dcterms:modified>
  <cp:category/>
</cp:coreProperties>
</file>