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</p:sldMasterIdLst>
  <p:notesMasterIdLst>
    <p:notesMasterId r:id="rId9"/>
  </p:notesMasterIdLst>
  <p:sldIdLst>
    <p:sldId id="270" r:id="rId2"/>
    <p:sldId id="323" r:id="rId3"/>
    <p:sldId id="279" r:id="rId4"/>
    <p:sldId id="280" r:id="rId5"/>
    <p:sldId id="329" r:id="rId6"/>
    <p:sldId id="259" r:id="rId7"/>
    <p:sldId id="328" r:id="rId8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488"/>
    <p:restoredTop sz="93478"/>
  </p:normalViewPr>
  <p:slideViewPr>
    <p:cSldViewPr>
      <p:cViewPr varScale="1">
        <p:scale>
          <a:sx n="64" d="100"/>
          <a:sy n="64" d="100"/>
        </p:scale>
        <p:origin x="440" y="16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68" d="100"/>
          <a:sy n="68" d="100"/>
        </p:scale>
        <p:origin x="2656" y="2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2BAB60-F815-9047-95AE-E8AD142F2898}" type="datetimeFigureOut">
              <a:rPr lang="en-US" smtClean="0"/>
              <a:t>12/19/21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A07792-9B4D-4C41-98C7-FF4F938B28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4971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www.kahoot.com</a:t>
            </a:r>
            <a:r>
              <a:rPr lang="en-US" dirty="0"/>
              <a:t> – The Amish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A07792-9B4D-4C41-98C7-FF4F938B28A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2767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Assignment 3.1 | Amish and </a:t>
            </a:r>
            <a:r>
              <a:rPr lang="en-US" dirty="0" err="1"/>
              <a:t>Globalisation</a:t>
            </a:r>
            <a:r>
              <a:rPr lang="en-US" dirty="0"/>
              <a:t> Essay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8381F7-DBA9-4A4E-AB06-24F8019644D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494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3" cy="1828800"/>
          </a:xfrm>
        </p:spPr>
        <p:txBody>
          <a:bodyPr rtlCol="0" anchor="b">
            <a:normAutofit/>
          </a:bodyPr>
          <a:lstStyle>
            <a:lvl1pPr algn="l">
              <a:defRPr sz="4050"/>
            </a:lvl1pPr>
          </a:lstStyle>
          <a:p>
            <a:pPr rtl="0"/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65609" y="3733800"/>
            <a:ext cx="6858003" cy="914400"/>
          </a:xfrm>
        </p:spPr>
        <p:txBody>
          <a:bodyPr rtlCol="0"/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rtl="0"/>
            <a:r>
              <a:rPr lang="en-US"/>
              <a:t>Click to edit Master subtitle style</a:t>
            </a:r>
            <a:endParaRPr/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66215" y="421594"/>
            <a:ext cx="2286000" cy="1885508"/>
          </a:xfrm>
        </p:spPr>
        <p:txBody>
          <a:bodyPr rtlCol="0">
            <a:normAutofit/>
          </a:bodyPr>
          <a:lstStyle>
            <a:lvl1pPr>
              <a:defRPr sz="1800"/>
            </a:lvl1pPr>
          </a:lstStyle>
          <a:p>
            <a:pPr rtl="0"/>
            <a:r>
              <a:rPr lang="en-US"/>
              <a:t>Click to edit Master title style</a:t>
            </a:r>
            <a:endParaRPr lang="x-none"/>
          </a:p>
        </p:txBody>
      </p:sp>
      <p:grpSp>
        <p:nvGrpSpPr>
          <p:cNvPr id="84" name="Group 83"/>
          <p:cNvGrpSpPr>
            <a:grpSpLocks noChangeAspect="1"/>
          </p:cNvGrpSpPr>
          <p:nvPr/>
        </p:nvGrpSpPr>
        <p:grpSpPr>
          <a:xfrm rot="16200000" flipV="1">
            <a:off x="274315" y="1102305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97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en-US"/>
              <a:t>Drag picture to placeholder or click icon to add</a:t>
            </a:r>
            <a:endParaRPr dirty="0"/>
          </a:p>
        </p:txBody>
      </p:sp>
      <p:grpSp>
        <p:nvGrpSpPr>
          <p:cNvPr id="98" name="Group 97"/>
          <p:cNvGrpSpPr/>
          <p:nvPr/>
        </p:nvGrpSpPr>
        <p:grpSpPr>
          <a:xfrm>
            <a:off x="5322490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0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1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2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3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4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5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6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7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8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9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0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111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8"/>
          </p:nvPr>
        </p:nvSpPr>
        <p:spPr>
          <a:xfrm>
            <a:off x="5546781" y="529603"/>
            <a:ext cx="2993367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en-US"/>
              <a:t>Drag picture to placeholder or click icon to add</a:t>
            </a:r>
            <a:endParaRPr dirty="0"/>
          </a:p>
        </p:txBody>
      </p:sp>
      <p:grpSp>
        <p:nvGrpSpPr>
          <p:cNvPr id="112" name="Group 111"/>
          <p:cNvGrpSpPr/>
          <p:nvPr/>
        </p:nvGrpSpPr>
        <p:grpSpPr>
          <a:xfrm>
            <a:off x="5322490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125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9"/>
          </p:nvPr>
        </p:nvSpPr>
        <p:spPr>
          <a:xfrm>
            <a:off x="5546781" y="3456066"/>
            <a:ext cx="2993367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en-US"/>
              <a:t>Drag picture to placeholder or click icon to add</a:t>
            </a:r>
            <a:endParaRPr dirty="0"/>
          </a:p>
        </p:txBody>
      </p:sp>
      <p:sp>
        <p:nvSpPr>
          <p:cNvPr id="126" name="Text Placeholder 3"/>
          <p:cNvSpPr>
            <a:spLocks noGrp="1"/>
          </p:cNvSpPr>
          <p:nvPr>
            <p:ph type="body" sz="half" idx="21"/>
          </p:nvPr>
        </p:nvSpPr>
        <p:spPr>
          <a:xfrm>
            <a:off x="9066215" y="2484994"/>
            <a:ext cx="2286000" cy="3248729"/>
          </a:xfrm>
        </p:spPr>
        <p:txBody>
          <a:bodyPr rtlCol="0" anchor="t" anchorCtr="0">
            <a:normAutofit/>
          </a:bodyPr>
          <a:lstStyle>
            <a:lvl1pPr marL="0" indent="0">
              <a:spcBef>
                <a:spcPts val="1200"/>
              </a:spcBef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rtl="0"/>
            <a:r>
              <a:rPr lang="en-US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>
              <a:defRPr/>
            </a:pPr>
            <a:fld id="{66CDD6CE-306A-49E9-A8D9-2CD9BAFE094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>
              <a:defRPr/>
            </a:pP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endParaRPr lang="en-US"/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rtlCol="0" anchor="b">
            <a:normAutofit/>
          </a:bodyPr>
          <a:lstStyle>
            <a:lvl1pPr>
              <a:defRPr sz="2700"/>
            </a:lvl1pPr>
          </a:lstStyle>
          <a:p>
            <a:pPr rtl="0"/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614" y="914400"/>
            <a:ext cx="6172201" cy="5029200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rtl="0"/>
            <a:r>
              <a:rPr lang="en-US"/>
              <a:t>Click to edit Master text styles</a:t>
            </a:r>
          </a:p>
          <a:p>
            <a:pPr lvl="1" rtl="0"/>
            <a:r>
              <a:rPr lang="en-US"/>
              <a:t>Second level</a:t>
            </a:r>
          </a:p>
          <a:p>
            <a:pPr lvl="2" rtl="0"/>
            <a:r>
              <a:rPr lang="en-US"/>
              <a:t>Third level</a:t>
            </a:r>
          </a:p>
          <a:p>
            <a:pPr lvl="3" rtl="0"/>
            <a:r>
              <a:rPr lang="en-US"/>
              <a:t>Fourth level</a:t>
            </a:r>
          </a:p>
          <a:p>
            <a:pPr lvl="4" rtl="0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1732" y="3555525"/>
            <a:ext cx="3840480" cy="2388077"/>
          </a:xfrm>
        </p:spPr>
        <p:txBody>
          <a:bodyPr rtlCol="0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rt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 rtlCol="0"/>
          <a:lstStyle>
            <a:lvl1pPr algn="l">
              <a:defRPr/>
            </a:lvl1pPr>
          </a:lstStyle>
          <a:p>
            <a:pPr>
              <a:defRPr/>
            </a:pPr>
            <a:fld id="{311F638D-C491-42B3-B216-BB139A776CE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>
              <a:defRPr/>
            </a:pP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 rtlCol="0"/>
          <a:lstStyle/>
          <a:p>
            <a:pPr>
              <a:defRPr/>
            </a:pPr>
            <a:endParaRPr lang="en-US"/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rtlCol="0" anchor="b">
            <a:normAutofit/>
          </a:bodyPr>
          <a:lstStyle>
            <a:lvl1pPr>
              <a:defRPr sz="2700"/>
            </a:lvl1pPr>
          </a:lstStyle>
          <a:p>
            <a:pPr rtl="0"/>
            <a:r>
              <a:rPr lang="en-US"/>
              <a:t>Click to edit Master title style</a:t>
            </a:r>
            <a:endParaRPr dirty="0"/>
          </a:p>
        </p:txBody>
      </p:sp>
      <p:grpSp>
        <p:nvGrpSpPr>
          <p:cNvPr id="8" name="Group 7"/>
          <p:cNvGrpSpPr/>
          <p:nvPr/>
        </p:nvGrpSpPr>
        <p:grpSpPr>
          <a:xfrm>
            <a:off x="595546" y="781400"/>
            <a:ext cx="6433399" cy="5053665"/>
            <a:chOff x="5162444" y="781398"/>
            <a:chExt cx="6433398" cy="5053665"/>
          </a:xfrm>
        </p:grpSpPr>
        <p:sp>
          <p:nvSpPr>
            <p:cNvPr id="9" name="Freeform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" name="Freeform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Freeform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/>
              </a:p>
            </p:txBody>
          </p:sp>
          <p:sp>
            <p:nvSpPr>
              <p:cNvPr id="21" name="Freeform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/>
              </a:p>
            </p:txBody>
          </p:sp>
        </p:grpSp>
        <p:sp>
          <p:nvSpPr>
            <p:cNvPr id="12" name="Freeform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3" name="Freeform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4" name="Freeform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5" name="Freeform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6" name="Freeform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7" name="Freeform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8" name="Freeform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9" name="Freeform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rtl="0"/>
            <a:r>
              <a:rPr lang="en-US"/>
              <a:t>Drag picture to placeholder or click icon to add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92891" y="3555523"/>
            <a:ext cx="3840480" cy="2168517"/>
          </a:xfrm>
        </p:spPr>
        <p:txBody>
          <a:bodyPr rtlCol="0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rt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>
              <a:defRPr/>
            </a:pPr>
            <a:fld id="{1F792085-DE63-41F5-8BE5-B35C08D9D92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>
              <a:defRPr/>
            </a:pP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endParaRPr lang="en-US"/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en-US"/>
              <a:t>Click to edit Master text styles</a:t>
            </a:r>
          </a:p>
          <a:p>
            <a:pPr lvl="1" rtl="0"/>
            <a:r>
              <a:rPr lang="en-US"/>
              <a:t>Second level</a:t>
            </a:r>
          </a:p>
          <a:p>
            <a:pPr lvl="2" rtl="0"/>
            <a:r>
              <a:rPr lang="en-US"/>
              <a:t>Third level</a:t>
            </a:r>
          </a:p>
          <a:p>
            <a:pPr lvl="3" rtl="0"/>
            <a:r>
              <a:rPr lang="en-US"/>
              <a:t>Fourth level</a:t>
            </a:r>
          </a:p>
          <a:p>
            <a:pPr lvl="4" rtl="0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>
              <a:defRPr/>
            </a:pPr>
            <a:fld id="{95DFD63C-3005-4603-9CB3-4091AF175CA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>
              <a:defRPr/>
            </a:pP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endParaRPr lang="en-US"/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24269" y="304800"/>
            <a:ext cx="1729531" cy="5676900"/>
          </a:xfrm>
        </p:spPr>
        <p:txBody>
          <a:bodyPr vert="eaVert" rtlCol="0"/>
          <a:lstStyle/>
          <a:p>
            <a:pPr rtl="0"/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04800"/>
            <a:ext cx="8633671" cy="5676900"/>
          </a:xfrm>
        </p:spPr>
        <p:txBody>
          <a:bodyPr vert="eaVert" rtlCol="0"/>
          <a:lstStyle/>
          <a:p>
            <a:pPr lvl="0" rtl="0"/>
            <a:r>
              <a:rPr lang="en-US"/>
              <a:t>Click to edit Master text styles</a:t>
            </a:r>
          </a:p>
          <a:p>
            <a:pPr lvl="1" rtl="0"/>
            <a:r>
              <a:rPr lang="en-US"/>
              <a:t>Second level</a:t>
            </a:r>
          </a:p>
          <a:p>
            <a:pPr lvl="2" rtl="0"/>
            <a:r>
              <a:rPr lang="en-US"/>
              <a:t>Third level</a:t>
            </a:r>
          </a:p>
          <a:p>
            <a:pPr lvl="3" rtl="0"/>
            <a:r>
              <a:rPr lang="en-US"/>
              <a:t>Fourth level</a:t>
            </a:r>
          </a:p>
          <a:p>
            <a:pPr lvl="4" rtl="0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>
              <a:defRPr/>
            </a:pPr>
            <a:fld id="{4BE3C397-1F40-496B-8BDD-430F1B36981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>
              <a:defRPr/>
            </a:pP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endParaRPr lang="en-US"/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en-US"/>
              <a:t>Click to edit Master text styles</a:t>
            </a:r>
          </a:p>
          <a:p>
            <a:pPr lvl="1" rtl="0"/>
            <a:r>
              <a:rPr lang="en-US"/>
              <a:t>Second level</a:t>
            </a:r>
          </a:p>
          <a:p>
            <a:pPr lvl="2" rtl="0"/>
            <a:r>
              <a:rPr lang="en-US"/>
              <a:t>Third level</a:t>
            </a:r>
          </a:p>
          <a:p>
            <a:pPr lvl="3" rtl="0"/>
            <a:r>
              <a:rPr lang="en-US"/>
              <a:t>Fourth level</a:t>
            </a:r>
          </a:p>
          <a:p>
            <a:pPr lvl="4" rtl="0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>
              <a:defRPr/>
            </a:pPr>
            <a:fld id="{404A9919-B618-43B1-9D7C-6ABF6337264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>
              <a:defRPr/>
            </a:pP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endParaRPr lang="en-US"/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3" cy="1828800"/>
          </a:xfrm>
        </p:spPr>
        <p:txBody>
          <a:bodyPr rtlCol="0" anchor="b">
            <a:normAutofit/>
          </a:bodyPr>
          <a:lstStyle>
            <a:lvl1pPr>
              <a:defRPr sz="3300"/>
            </a:lvl1pPr>
          </a:lstStyle>
          <a:p>
            <a:pPr rtl="0"/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5609" y="3733800"/>
            <a:ext cx="6858003" cy="914400"/>
          </a:xfrm>
        </p:spPr>
        <p:txBody>
          <a:bodyPr rtlCol="0"/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n-US"/>
              <a:t>Click to edit Master text styles</a:t>
            </a: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5213" y="1825625"/>
            <a:ext cx="4954588" cy="4187952"/>
          </a:xfrm>
        </p:spPr>
        <p:txBody>
          <a:bodyPr rtlCol="0"/>
          <a:lstStyle/>
          <a:p>
            <a:pPr lvl="0" rtl="0"/>
            <a:r>
              <a:rPr lang="en-US"/>
              <a:t>Click to edit Master text styles</a:t>
            </a:r>
          </a:p>
          <a:p>
            <a:pPr lvl="1" rtl="0"/>
            <a:r>
              <a:rPr lang="en-US"/>
              <a:t>Second level</a:t>
            </a:r>
          </a:p>
          <a:p>
            <a:pPr lvl="2" rtl="0"/>
            <a:r>
              <a:rPr lang="en-US"/>
              <a:t>Third level</a:t>
            </a:r>
          </a:p>
          <a:p>
            <a:pPr lvl="3" rtl="0"/>
            <a:r>
              <a:rPr lang="en-US"/>
              <a:t>Fourth level</a:t>
            </a:r>
          </a:p>
          <a:p>
            <a:pPr lvl="4" rtl="0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4951415" cy="4187952"/>
          </a:xfrm>
        </p:spPr>
        <p:txBody>
          <a:bodyPr rtlCol="0"/>
          <a:lstStyle/>
          <a:p>
            <a:pPr lvl="0" rtl="0"/>
            <a:r>
              <a:rPr lang="en-US"/>
              <a:t>Click to edit Master text styles</a:t>
            </a:r>
          </a:p>
          <a:p>
            <a:pPr lvl="1" rtl="0"/>
            <a:r>
              <a:rPr lang="en-US"/>
              <a:t>Second level</a:t>
            </a:r>
          </a:p>
          <a:p>
            <a:pPr lvl="2" rtl="0"/>
            <a:r>
              <a:rPr lang="en-US"/>
              <a:t>Third level</a:t>
            </a:r>
          </a:p>
          <a:p>
            <a:pPr lvl="3" rtl="0"/>
            <a:r>
              <a:rPr lang="en-US"/>
              <a:t>Fourth level</a:t>
            </a:r>
          </a:p>
          <a:p>
            <a:pPr lvl="4" rtl="0"/>
            <a:r>
              <a:rPr lang="en-US"/>
              <a:t>Fifth level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>
              <a:defRPr/>
            </a:pPr>
            <a:fld id="{CC7EF8CF-2EFE-494F-B086-4DCD3A0AF84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>
              <a:defRPr/>
            </a:pP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endParaRPr lang="en-US"/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rtlCol="0"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rt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505077"/>
            <a:ext cx="4956048" cy="3476625"/>
          </a:xfrm>
        </p:spPr>
        <p:txBody>
          <a:bodyPr rtlCol="0"/>
          <a:lstStyle/>
          <a:p>
            <a:pPr lvl="0" rtl="0"/>
            <a:r>
              <a:rPr lang="en-US"/>
              <a:t>Click to edit Master text styles</a:t>
            </a:r>
          </a:p>
          <a:p>
            <a:pPr lvl="1" rtl="0"/>
            <a:r>
              <a:rPr lang="en-US"/>
              <a:t>Second level</a:t>
            </a:r>
          </a:p>
          <a:p>
            <a:pPr lvl="2" rtl="0"/>
            <a:r>
              <a:rPr lang="en-US"/>
              <a:t>Third level</a:t>
            </a:r>
          </a:p>
          <a:p>
            <a:pPr lvl="3" rtl="0"/>
            <a:r>
              <a:rPr lang="en-US"/>
              <a:t>Fourth level</a:t>
            </a:r>
          </a:p>
          <a:p>
            <a:pPr lvl="4" rtl="0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rtlCol="0"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rt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7"/>
            <a:ext cx="4956048" cy="3476625"/>
          </a:xfrm>
        </p:spPr>
        <p:txBody>
          <a:bodyPr rtlCol="0"/>
          <a:lstStyle/>
          <a:p>
            <a:pPr lvl="0" rtl="0"/>
            <a:r>
              <a:rPr lang="en-US"/>
              <a:t>Click to edit Master text styles</a:t>
            </a:r>
          </a:p>
          <a:p>
            <a:pPr lvl="1" rtl="0"/>
            <a:r>
              <a:rPr lang="en-US"/>
              <a:t>Second level</a:t>
            </a:r>
          </a:p>
          <a:p>
            <a:pPr lvl="2" rtl="0"/>
            <a:r>
              <a:rPr lang="en-US"/>
              <a:t>Third level</a:t>
            </a:r>
          </a:p>
          <a:p>
            <a:pPr lvl="3" rtl="0"/>
            <a:r>
              <a:rPr lang="en-US"/>
              <a:t>Fourth level</a:t>
            </a:r>
          </a:p>
          <a:p>
            <a:pPr lvl="4" rtl="0"/>
            <a:r>
              <a:rPr lang="en-US"/>
              <a:t>Fifth level</a:t>
            </a:r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>
              <a:defRPr/>
            </a:pPr>
            <a:fld id="{8216551B-C3EB-44DE-8891-C0871CA90D6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>
              <a:defRPr/>
            </a:pP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endParaRPr lang="en-US"/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/>
              <a:t>Click to edit Master title style</a:t>
            </a: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>
              <a:defRPr/>
            </a:pPr>
            <a:fld id="{05E2218B-D6B4-459B-987C-1E22CFC3114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endParaRPr lang="en-US"/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>
              <a:defRPr/>
            </a:pPr>
            <a:fld id="{930D0F7B-B563-459C-AC49-52ABCABCECC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>
              <a:defRPr/>
            </a:pP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endParaRPr lang="en-US"/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3" cy="1216152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en-US"/>
              <a:t>Click to edit Master title style</a:t>
            </a:r>
            <a:endParaRPr lang="x-none"/>
          </a:p>
        </p:txBody>
      </p:sp>
      <p:grpSp>
        <p:nvGrpSpPr>
          <p:cNvPr id="9" name="Group 8"/>
          <p:cNvGrpSpPr/>
          <p:nvPr/>
        </p:nvGrpSpPr>
        <p:grpSpPr>
          <a:xfrm>
            <a:off x="1052423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3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4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5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6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7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8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9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0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1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36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en-US"/>
              <a:t>Drag picture to placeholder or click icon to add</a:t>
            </a:r>
            <a:endParaRPr dirty="0"/>
          </a:p>
        </p:txBody>
      </p:sp>
      <p:sp>
        <p:nvSpPr>
          <p:cNvPr id="39" name="Text Placeholder 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rtl="0"/>
            <a:r>
              <a:rPr lang="en-US"/>
              <a:t>Click to edit Master text styles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6763113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37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en-US"/>
              <a:t>Drag picture to placeholder or click icon to add</a:t>
            </a:r>
            <a:endParaRPr dirty="0"/>
          </a:p>
        </p:txBody>
      </p:sp>
      <p:sp>
        <p:nvSpPr>
          <p:cNvPr id="40" name="Text Placeholder 3"/>
          <p:cNvSpPr>
            <a:spLocks noGrp="1"/>
          </p:cNvSpPr>
          <p:nvPr>
            <p:ph type="body" sz="half" idx="19"/>
          </p:nvPr>
        </p:nvSpPr>
        <p:spPr>
          <a:xfrm>
            <a:off x="6742909" y="4935990"/>
            <a:ext cx="4368980" cy="100761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rtl="0"/>
            <a:r>
              <a:rPr lang="en-US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>
              <a:defRPr/>
            </a:pPr>
            <a:fld id="{66CDD6CE-306A-49E9-A8D9-2CD9BAFE094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>
              <a:defRPr/>
            </a:pP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endParaRPr lang="en-US"/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/>
              <a:t>Click to edit Master title style</a:t>
            </a:r>
            <a:endParaRPr lang="x-none"/>
          </a:p>
        </p:txBody>
      </p:sp>
      <p:grpSp>
        <p:nvGrpSpPr>
          <p:cNvPr id="52" name="Group 51"/>
          <p:cNvGrpSpPr>
            <a:grpSpLocks noChangeAspect="1"/>
          </p:cNvGrpSpPr>
          <p:nvPr/>
        </p:nvGrpSpPr>
        <p:grpSpPr>
          <a:xfrm rot="5400000">
            <a:off x="1045140" y="1678105"/>
            <a:ext cx="3123347" cy="3089731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79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9"/>
          </p:nvPr>
        </p:nvSpPr>
        <p:spPr>
          <a:xfrm>
            <a:off x="1249169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en-US"/>
              <a:t>Drag picture to placeholder or click icon to add</a:t>
            </a:r>
            <a:endParaRPr dirty="0"/>
          </a:p>
        </p:txBody>
      </p:sp>
      <p:sp>
        <p:nvSpPr>
          <p:cNvPr id="81" name="Text Placeholder 3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rtl="0"/>
            <a:r>
              <a:rPr lang="en-US"/>
              <a:t>Click to edit Master text styles</a:t>
            </a:r>
          </a:p>
        </p:txBody>
      </p:sp>
      <p:grpSp>
        <p:nvGrpSpPr>
          <p:cNvPr id="84" name="Group 83"/>
          <p:cNvGrpSpPr>
            <a:grpSpLocks noChangeAspect="1"/>
          </p:cNvGrpSpPr>
          <p:nvPr/>
        </p:nvGrpSpPr>
        <p:grpSpPr>
          <a:xfrm rot="5400000">
            <a:off x="4517136" y="1678105"/>
            <a:ext cx="3123347" cy="3089731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78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en-US"/>
              <a:t>Drag picture to placeholder or click icon to add</a:t>
            </a:r>
            <a:endParaRPr dirty="0"/>
          </a:p>
        </p:txBody>
      </p:sp>
      <p:sp>
        <p:nvSpPr>
          <p:cNvPr id="82" name="Text Placeholder 3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rtl="0"/>
            <a:r>
              <a:rPr lang="en-US"/>
              <a:t>Click to edit Master text styles</a:t>
            </a:r>
          </a:p>
        </p:txBody>
      </p:sp>
      <p:grpSp>
        <p:nvGrpSpPr>
          <p:cNvPr id="97" name="Group 96"/>
          <p:cNvGrpSpPr>
            <a:grpSpLocks noChangeAspect="1"/>
          </p:cNvGrpSpPr>
          <p:nvPr/>
        </p:nvGrpSpPr>
        <p:grpSpPr>
          <a:xfrm rot="5400000">
            <a:off x="8019011" y="1678105"/>
            <a:ext cx="3123347" cy="3089731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9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0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1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2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3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4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5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6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7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8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9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80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20"/>
          </p:nvPr>
        </p:nvSpPr>
        <p:spPr>
          <a:xfrm>
            <a:off x="8222799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en-US"/>
              <a:t>Drag picture to placeholder or click icon to add</a:t>
            </a:r>
            <a:endParaRPr dirty="0"/>
          </a:p>
        </p:txBody>
      </p:sp>
      <p:sp>
        <p:nvSpPr>
          <p:cNvPr id="83" name="Text Placeholder 3"/>
          <p:cNvSpPr>
            <a:spLocks noGrp="1"/>
          </p:cNvSpPr>
          <p:nvPr>
            <p:ph type="body" sz="half" idx="22"/>
          </p:nvPr>
        </p:nvSpPr>
        <p:spPr>
          <a:xfrm>
            <a:off x="8209083" y="4947405"/>
            <a:ext cx="2743200" cy="9144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rtl="0"/>
            <a:r>
              <a:rPr lang="en-US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>
              <a:defRPr/>
            </a:pPr>
            <a:fld id="{66CDD6CE-306A-49E9-A8D9-2CD9BAFE094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>
              <a:defRPr/>
            </a:pP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endParaRPr lang="en-US"/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3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5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x-none"/>
              <a:t>Edit Master text styles</a:t>
            </a:r>
          </a:p>
          <a:p>
            <a:pPr lvl="1" rtl="0"/>
            <a:r>
              <a:rPr lang="x-none"/>
              <a:t>Second level</a:t>
            </a:r>
          </a:p>
          <a:p>
            <a:pPr lvl="2" rtl="0"/>
            <a:r>
              <a:rPr lang="x-none"/>
              <a:t>Third level</a:t>
            </a:r>
          </a:p>
          <a:p>
            <a:pPr lvl="3" rtl="0"/>
            <a:r>
              <a:rPr lang="x-none"/>
              <a:t>Fourth level</a:t>
            </a:r>
          </a:p>
          <a:p>
            <a:pPr lvl="4" rtl="0"/>
            <a:r>
              <a:rPr lang="x-none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66CDD6CE-306A-49E9-A8D9-2CD9BAFE094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244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7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60604" indent="-260604" algn="l" defTabSz="685800" rtl="0" eaLnBrk="1" latinLnBrk="0" hangingPunct="1">
        <a:lnSpc>
          <a:spcPct val="100000"/>
        </a:lnSpc>
        <a:spcBef>
          <a:spcPts val="13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55498" indent="-212598" algn="l" defTabSz="6858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00000"/>
        </a:lnSpc>
        <a:spcBef>
          <a:spcPts val="45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00000"/>
        </a:lnSpc>
        <a:spcBef>
          <a:spcPts val="45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512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e.kahoot.it/details/35be16e0-33e7-4c70-9f33-b7b199825034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aIZ0yrt-Mi8" TargetMode="External"/><Relationship Id="rId7" Type="http://schemas.openxmlformats.org/officeDocument/2006/relationships/hyperlink" Target="https://www.youtube.com/watch?v=YQugoo-0-pY" TargetMode="External"/><Relationship Id="rId2" Type="http://schemas.openxmlformats.org/officeDocument/2006/relationships/hyperlink" Target="https://www.youtube.com/watch?v=eoXG3__vL8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6ihwzV_199A&amp;t=4s" TargetMode="External"/><Relationship Id="rId5" Type="http://schemas.openxmlformats.org/officeDocument/2006/relationships/hyperlink" Target="https://www.youtube.com/watch?v=U2nrpkBoZqE" TargetMode="External"/><Relationship Id="rId4" Type="http://schemas.openxmlformats.org/officeDocument/2006/relationships/hyperlink" Target="https://www.youtube.com/watch?v=i_4Oq6urLkk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30120"/>
            <a:ext cx="6777648" cy="6096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x-none" sz="3200" b="1" dirty="0">
                <a:latin typeface="American Typewriter" charset="0"/>
                <a:ea typeface="American Typewriter" charset="0"/>
                <a:cs typeface="American Typewriter" charset="0"/>
              </a:rPr>
              <a:t>Notes for Presentation</a:t>
            </a:r>
          </a:p>
        </p:txBody>
      </p:sp>
      <p:sp>
        <p:nvSpPr>
          <p:cNvPr id="15363" name="TextBox 2"/>
          <p:cNvSpPr txBox="1">
            <a:spLocks noChangeArrowheads="1"/>
          </p:cNvSpPr>
          <p:nvPr/>
        </p:nvSpPr>
        <p:spPr bwMode="auto">
          <a:xfrm>
            <a:off x="457200" y="990600"/>
            <a:ext cx="11576423" cy="5693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x-none" dirty="0"/>
              <a:t>			</a:t>
            </a:r>
            <a:r>
              <a:rPr lang="en-US" altLang="x-none" sz="2000" dirty="0">
                <a:latin typeface="American Typewriter" charset="0"/>
                <a:ea typeface="American Typewriter" charset="0"/>
                <a:cs typeface="American Typewriter" charset="0"/>
              </a:rPr>
              <a:t>I include this on slides where I would like my students to write </a:t>
            </a:r>
          </a:p>
          <a:p>
            <a:r>
              <a:rPr lang="en-US" altLang="x-none" sz="2000" dirty="0">
                <a:latin typeface="American Typewriter" charset="0"/>
                <a:ea typeface="American Typewriter" charset="0"/>
                <a:cs typeface="American Typewriter" charset="0"/>
              </a:rPr>
              <a:t>			down the information into their notes. Use this at your discretion. </a:t>
            </a:r>
          </a:p>
          <a:p>
            <a:endParaRPr lang="en-US" altLang="x-none" sz="2000" dirty="0">
              <a:latin typeface="American Typewriter" charset="0"/>
              <a:ea typeface="American Typewriter" charset="0"/>
              <a:cs typeface="American Typewriter" charset="0"/>
            </a:endParaRPr>
          </a:p>
          <a:p>
            <a:endParaRPr lang="en-US" altLang="x-none" sz="2000" dirty="0">
              <a:latin typeface="American Typewriter" charset="0"/>
              <a:ea typeface="American Typewriter" charset="0"/>
              <a:cs typeface="American Typewriter" charset="0"/>
            </a:endParaRPr>
          </a:p>
          <a:p>
            <a:r>
              <a:rPr lang="en-US" altLang="x-none" sz="2400" b="1" dirty="0">
                <a:solidFill>
                  <a:srgbClr val="00B0F0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Class/paired/individual task		</a:t>
            </a:r>
            <a:r>
              <a:rPr lang="en-US" altLang="x-none" sz="2000" dirty="0">
                <a:latin typeface="American Typewriter" charset="0"/>
                <a:ea typeface="American Typewriter" charset="0"/>
                <a:cs typeface="American Typewriter" charset="0"/>
              </a:rPr>
              <a:t>Tasks for students are denoted in blue. </a:t>
            </a:r>
          </a:p>
          <a:p>
            <a:endParaRPr lang="en-US" altLang="x-none" sz="2400" dirty="0">
              <a:latin typeface="American Typewriter" charset="0"/>
              <a:ea typeface="American Typewriter" charset="0"/>
              <a:cs typeface="American Typewriter" charset="0"/>
            </a:endParaRPr>
          </a:p>
          <a:p>
            <a:r>
              <a:rPr lang="en-US" altLang="x-none" sz="2400" b="1" dirty="0">
                <a:solidFill>
                  <a:srgbClr val="00B050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Class Brainstorm</a:t>
            </a:r>
            <a:r>
              <a:rPr lang="en-US" altLang="x-none" sz="2400" dirty="0">
                <a:latin typeface="American Typewriter" charset="0"/>
                <a:ea typeface="American Typewriter" charset="0"/>
                <a:cs typeface="American Typewriter" charset="0"/>
              </a:rPr>
              <a:t>			</a:t>
            </a:r>
            <a:r>
              <a:rPr lang="en-US" altLang="x-none" sz="2000" dirty="0">
                <a:latin typeface="American Typewriter" charset="0"/>
                <a:ea typeface="American Typewriter" charset="0"/>
                <a:cs typeface="American Typewriter" charset="0"/>
              </a:rPr>
              <a:t>Class discussion tasks are denoted in green</a:t>
            </a:r>
            <a:endParaRPr lang="en-US" altLang="x-none" sz="2000" b="1" dirty="0">
              <a:latin typeface="American Typewriter" charset="0"/>
              <a:ea typeface="American Typewriter" charset="0"/>
              <a:cs typeface="American Typewriter" charset="0"/>
            </a:endParaRPr>
          </a:p>
          <a:p>
            <a:endParaRPr lang="en-US" altLang="x-none" sz="2000" dirty="0">
              <a:latin typeface="American Typewriter" charset="0"/>
              <a:ea typeface="American Typewriter" charset="0"/>
              <a:cs typeface="American Typewriter" charset="0"/>
            </a:endParaRPr>
          </a:p>
          <a:p>
            <a:r>
              <a:rPr lang="en-US" altLang="x-none" sz="2400" b="1" dirty="0">
                <a:solidFill>
                  <a:srgbClr val="7030A0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Personalized information 	</a:t>
            </a:r>
            <a:r>
              <a:rPr lang="en-US" altLang="x-none" sz="2000" dirty="0">
                <a:latin typeface="American Typewriter" charset="0"/>
                <a:ea typeface="American Typewriter" charset="0"/>
                <a:cs typeface="American Typewriter" charset="0"/>
              </a:rPr>
              <a:t>Information that is personal to my class/local area are 					denoted in purple and will need amending. </a:t>
            </a:r>
          </a:p>
          <a:p>
            <a:endParaRPr lang="en-US" altLang="x-none" sz="2400" b="1" dirty="0">
              <a:solidFill>
                <a:srgbClr val="7030A0"/>
              </a:solidFill>
              <a:latin typeface="American Typewriter" charset="0"/>
              <a:ea typeface="American Typewriter" charset="0"/>
              <a:cs typeface="American Typewriter" charset="0"/>
            </a:endParaRPr>
          </a:p>
          <a:p>
            <a:r>
              <a:rPr lang="en-US" altLang="x-none" sz="2400" b="1" dirty="0">
                <a:solidFill>
                  <a:srgbClr val="FF0000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Key Words 	</a:t>
            </a:r>
            <a:r>
              <a:rPr lang="en-US" altLang="x-none" sz="2400" b="1" dirty="0">
                <a:solidFill>
                  <a:srgbClr val="7030A0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	</a:t>
            </a:r>
            <a:r>
              <a:rPr lang="en-US" altLang="x-none" sz="2000" dirty="0">
                <a:latin typeface="American Typewriter" charset="0"/>
                <a:ea typeface="American Typewriter" charset="0"/>
                <a:cs typeface="American Typewriter" charset="0"/>
              </a:rPr>
              <a:t>Key words pertinent to the course are denoted in red. </a:t>
            </a:r>
          </a:p>
          <a:p>
            <a:r>
              <a:rPr lang="en-US" altLang="x-none" sz="2000" dirty="0">
                <a:latin typeface="American Typewriter" charset="0"/>
                <a:ea typeface="American Typewriter" charset="0"/>
                <a:cs typeface="American Typewriter" charset="0"/>
              </a:rPr>
              <a:t>		</a:t>
            </a:r>
          </a:p>
          <a:p>
            <a:r>
              <a:rPr lang="en-US" altLang="x-none" sz="2000" dirty="0">
                <a:solidFill>
                  <a:schemeClr val="tx2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Notes Section</a:t>
            </a:r>
            <a:r>
              <a:rPr lang="en-US" altLang="x-none" sz="2000" dirty="0">
                <a:latin typeface="American Typewriter" charset="0"/>
                <a:ea typeface="American Typewriter" charset="0"/>
                <a:cs typeface="American Typewriter" charset="0"/>
              </a:rPr>
              <a:t>		Under each slide prompts for resource files needed for particular 				tasks, 	and any other additional information for the teacher will be 				given. </a:t>
            </a:r>
          </a:p>
          <a:p>
            <a:r>
              <a:rPr lang="en-US" altLang="x-none" sz="2000" dirty="0"/>
              <a:t>	</a:t>
            </a:r>
          </a:p>
        </p:txBody>
      </p:sp>
      <p:pic>
        <p:nvPicPr>
          <p:cNvPr id="6" name="Picture 2" descr="C:\Users\tv36426.TVNET\AppData\Local\Microsoft\Windows\INetCache\IE\MDJOD7TD\pencil-311818_640[1]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8049907">
            <a:off x="1401756" y="1185777"/>
            <a:ext cx="1088754" cy="544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8715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392494" y="11427"/>
            <a:ext cx="10058403" cy="1219200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sz="4800" dirty="0"/>
              <a:t>Starter… </a:t>
            </a:r>
            <a:r>
              <a:rPr lang="en-GB" altLang="en-US" sz="4800" dirty="0" err="1"/>
              <a:t>Kahoot</a:t>
            </a:r>
            <a:r>
              <a:rPr lang="en-GB" altLang="en-US" sz="4800" dirty="0"/>
              <a:t> Quiz!!</a:t>
            </a:r>
            <a:endParaRPr lang="en-US" altLang="en-US" sz="4800" dirty="0"/>
          </a:p>
        </p:txBody>
      </p:sp>
      <p:pic>
        <p:nvPicPr>
          <p:cNvPr id="3" name="Picture 2">
            <a:hlinkClick r:id="rId3"/>
            <a:extLst>
              <a:ext uri="{FF2B5EF4-FFF2-40B4-BE49-F238E27FC236}">
                <a16:creationId xmlns:a16="http://schemas.microsoft.com/office/drawing/2014/main" id="{622FB199-17F2-8C49-ABC1-E25B2434DBE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7408" y="1484784"/>
            <a:ext cx="5256584" cy="4854704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2236239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223792" y="4221088"/>
            <a:ext cx="7704856" cy="137160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5400" dirty="0"/>
              <a:t>Lesson 5</a:t>
            </a:r>
            <a:br>
              <a:rPr lang="en-US" altLang="en-US" sz="5400" dirty="0"/>
            </a:br>
            <a:r>
              <a:rPr lang="en-US" altLang="en-US" sz="5400" dirty="0" err="1"/>
              <a:t>Globalisation</a:t>
            </a:r>
            <a:r>
              <a:rPr lang="en-US" altLang="en-US" sz="5400" dirty="0"/>
              <a:t> and The Amish [Part 2]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223792" y="764704"/>
            <a:ext cx="7306821" cy="120015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5400" dirty="0"/>
              <a:t>Unit 3 – Power and Policies</a:t>
            </a:r>
          </a:p>
        </p:txBody>
      </p:sp>
    </p:spTree>
    <p:extLst>
      <p:ext uri="{BB962C8B-B14F-4D97-AF65-F5344CB8AC3E}">
        <p14:creationId xmlns:p14="http://schemas.microsoft.com/office/powerpoint/2010/main" val="274367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3980" y="146465"/>
            <a:ext cx="5657852" cy="914400"/>
          </a:xfrm>
        </p:spPr>
        <p:txBody>
          <a:bodyPr>
            <a:normAutofit/>
          </a:bodyPr>
          <a:lstStyle/>
          <a:p>
            <a:r>
              <a:rPr lang="en-US" sz="3600" dirty="0"/>
              <a:t>Learning Objective: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19536" y="1302040"/>
            <a:ext cx="9145016" cy="1190855"/>
          </a:xfrm>
        </p:spPr>
        <p:txBody>
          <a:bodyPr>
            <a:normAutofit/>
          </a:bodyPr>
          <a:lstStyle/>
          <a:p>
            <a:pPr>
              <a:buFont typeface=".AppleColorEmojiUI" charset="0"/>
              <a:buChar char="🌳"/>
            </a:pPr>
            <a:r>
              <a:rPr lang="en-US" sz="2800" dirty="0"/>
              <a:t> To learn about how globalization has impacted upon the Amish people. </a:t>
            </a:r>
          </a:p>
          <a:p>
            <a:pPr>
              <a:buFont typeface=".AppleColorEmojiUI" charset="0"/>
              <a:buChar char="🌳"/>
            </a:pPr>
            <a:endParaRPr lang="en-US" dirty="0"/>
          </a:p>
          <a:p>
            <a:pPr>
              <a:buFont typeface=".AppleColorEmojiUI" charset="0"/>
              <a:buChar char="🌳"/>
            </a:pP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903980" y="2426785"/>
            <a:ext cx="5657852" cy="914400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0" kern="120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Learning Outcomes: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919536" y="3489882"/>
            <a:ext cx="8208912" cy="3368118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60604" indent="-260604" algn="l" defTabSz="685800" rtl="0" eaLnBrk="1" latinLnBrk="0" hangingPunct="1">
              <a:lnSpc>
                <a:spcPct val="100000"/>
              </a:lnSpc>
              <a:spcBef>
                <a:spcPts val="135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5498" indent="-212598" algn="l" defTabSz="6858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10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10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.AppleColorEmojiUI" charset="0"/>
              <a:buChar char="🌳"/>
            </a:pPr>
            <a:r>
              <a:rPr lang="en-US" sz="2800" dirty="0"/>
              <a:t> Describe who the Amish are. </a:t>
            </a:r>
          </a:p>
          <a:p>
            <a:pPr>
              <a:buFont typeface=".AppleColorEmojiUI" charset="0"/>
              <a:buChar char="🌳"/>
            </a:pPr>
            <a:r>
              <a:rPr lang="en-US" sz="2800" dirty="0"/>
              <a:t> Explain how globalization has impacted upon the Amish. </a:t>
            </a:r>
          </a:p>
          <a:p>
            <a:pPr>
              <a:buFont typeface=".AppleColorEmojiUI" charset="0"/>
              <a:buChar char="🌳"/>
            </a:pPr>
            <a:r>
              <a:rPr lang="en-US" sz="2800" dirty="0"/>
              <a:t> </a:t>
            </a:r>
            <a:r>
              <a:rPr lang="en-US" sz="2800" dirty="0" err="1"/>
              <a:t>Analyse</a:t>
            </a:r>
            <a:r>
              <a:rPr lang="en-US" sz="2800" dirty="0"/>
              <a:t> how the Amish have adopted and resisted globalization.</a:t>
            </a:r>
          </a:p>
          <a:p>
            <a:pPr>
              <a:buFont typeface=".AppleColorEmojiUI" charset="0"/>
              <a:buChar char="🌳"/>
            </a:pPr>
            <a:r>
              <a:rPr lang="en-US" sz="2800" dirty="0"/>
              <a:t> Assess the quality of the life of the Amish.  </a:t>
            </a:r>
          </a:p>
          <a:p>
            <a:pPr>
              <a:buFont typeface=".AppleColorEmojiUI" charset="0"/>
              <a:buChar char="🌳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9014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033E73A-E079-7E4D-8C71-F7AD52CD0B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Documentary Lesson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5D08BA3-70DB-5147-83A7-F54F7F905C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81096" y="4005064"/>
            <a:ext cx="6858003" cy="914400"/>
          </a:xfrm>
        </p:spPr>
        <p:txBody>
          <a:bodyPr>
            <a:normAutofit/>
          </a:bodyPr>
          <a:lstStyle/>
          <a:p>
            <a:r>
              <a:rPr lang="en-US" sz="4000" dirty="0"/>
              <a:t>Living with the Amish </a:t>
            </a:r>
          </a:p>
        </p:txBody>
      </p:sp>
    </p:spTree>
    <p:extLst>
      <p:ext uri="{BB962C8B-B14F-4D97-AF65-F5344CB8AC3E}">
        <p14:creationId xmlns:p14="http://schemas.microsoft.com/office/powerpoint/2010/main" val="2559042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392" y="1916832"/>
            <a:ext cx="8064896" cy="4628728"/>
          </a:xfrm>
        </p:spPr>
        <p:txBody>
          <a:bodyPr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u="sng" dirty="0">
                <a:solidFill>
                  <a:srgbClr val="0070C0"/>
                </a:solidFill>
              </a:rPr>
              <a:t>Task 1.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dirty="0"/>
          </a:p>
          <a:p>
            <a:pPr marL="0" lvl="0" indent="0">
              <a:spcBef>
                <a:spcPts val="0"/>
              </a:spcBef>
              <a:buNone/>
              <a:defRPr/>
            </a:pPr>
            <a:r>
              <a:rPr lang="en-US" sz="2400" dirty="0"/>
              <a:t>As we watch the documentary series ‘Living with the Amish’ </a:t>
            </a:r>
            <a:r>
              <a:rPr lang="en-GB" sz="2400" dirty="0"/>
              <a:t>Outline how the six British teenagers from the UK will find life challenging in a contemporary non-globalized society.</a:t>
            </a:r>
          </a:p>
          <a:p>
            <a:pPr marL="0" lvl="0" indent="0">
              <a:spcBef>
                <a:spcPts val="0"/>
              </a:spcBef>
              <a:buNone/>
              <a:defRPr/>
            </a:pPr>
            <a:endParaRPr lang="en-GB" sz="2400" dirty="0"/>
          </a:p>
          <a:p>
            <a:pPr marL="0" lvl="0" indent="0">
              <a:spcBef>
                <a:spcPts val="0"/>
              </a:spcBef>
              <a:buNone/>
              <a:defRPr/>
            </a:pPr>
            <a:r>
              <a:rPr lang="en-GB" sz="2400" dirty="0"/>
              <a:t>Be specific and give examples from the documentary to support your answer. </a:t>
            </a:r>
            <a:endParaRPr lang="en-US" sz="24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E053E4B-BABA-5E43-AB0C-42000233B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919" y="195204"/>
            <a:ext cx="10058403" cy="1219200"/>
          </a:xfrm>
        </p:spPr>
        <p:txBody>
          <a:bodyPr>
            <a:normAutofit/>
          </a:bodyPr>
          <a:lstStyle/>
          <a:p>
            <a:r>
              <a:rPr lang="en-US" sz="4400" b="1" dirty="0"/>
              <a:t>Living with the Amish 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77365C70-EFB6-6F48-90E0-651252AA057C}"/>
              </a:ext>
            </a:extLst>
          </p:cNvPr>
          <p:cNvSpPr/>
          <p:nvPr/>
        </p:nvSpPr>
        <p:spPr>
          <a:xfrm>
            <a:off x="9624391" y="300748"/>
            <a:ext cx="2135319" cy="7519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Part</a:t>
            </a:r>
            <a:r>
              <a:rPr lang="en-US" sz="2400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1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2C4B1C63-4A31-9043-8D1F-7CD084B5685C}"/>
              </a:ext>
            </a:extLst>
          </p:cNvPr>
          <p:cNvSpPr/>
          <p:nvPr/>
        </p:nvSpPr>
        <p:spPr>
          <a:xfrm>
            <a:off x="9624391" y="1248487"/>
            <a:ext cx="2134782" cy="831864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Part</a:t>
            </a:r>
            <a:r>
              <a:rPr lang="en-US" sz="2400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2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EF3FF41A-12BA-F644-A2B5-9644529B7CFD}"/>
              </a:ext>
            </a:extLst>
          </p:cNvPr>
          <p:cNvSpPr/>
          <p:nvPr/>
        </p:nvSpPr>
        <p:spPr>
          <a:xfrm>
            <a:off x="9624391" y="2276102"/>
            <a:ext cx="2172386" cy="80029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Part</a:t>
            </a:r>
            <a:r>
              <a:rPr lang="en-US" sz="2400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3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C3924CF3-F350-4A4E-9E38-5908896A25DB}"/>
              </a:ext>
            </a:extLst>
          </p:cNvPr>
          <p:cNvSpPr/>
          <p:nvPr/>
        </p:nvSpPr>
        <p:spPr>
          <a:xfrm>
            <a:off x="9640231" y="3303717"/>
            <a:ext cx="2156546" cy="78242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Part 4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490195C8-E31D-8E43-8379-F6F442E7E316}"/>
              </a:ext>
            </a:extLst>
          </p:cNvPr>
          <p:cNvSpPr/>
          <p:nvPr/>
        </p:nvSpPr>
        <p:spPr>
          <a:xfrm>
            <a:off x="9640231" y="4321774"/>
            <a:ext cx="2156546" cy="835418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Part</a:t>
            </a:r>
            <a:r>
              <a:rPr lang="en-US" sz="2400" dirty="0">
                <a:solidFill>
                  <a:schemeClr val="bg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5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E02FAB56-7A4C-844D-8DEA-6584D3D80EE0}"/>
              </a:ext>
            </a:extLst>
          </p:cNvPr>
          <p:cNvSpPr/>
          <p:nvPr/>
        </p:nvSpPr>
        <p:spPr>
          <a:xfrm>
            <a:off x="9640231" y="5392829"/>
            <a:ext cx="2156546" cy="835418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Part </a:t>
            </a:r>
            <a:r>
              <a:rPr lang="en-US" sz="2400" dirty="0">
                <a:solidFill>
                  <a:schemeClr val="bg1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6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8614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920" y="335280"/>
            <a:ext cx="11658600" cy="1219200"/>
          </a:xfrm>
        </p:spPr>
        <p:txBody>
          <a:bodyPr>
            <a:normAutofit fontScale="90000"/>
          </a:bodyPr>
          <a:lstStyle/>
          <a:p>
            <a:r>
              <a:rPr lang="en-US" sz="4800" b="1" dirty="0"/>
              <a:t>Assignment 3.1 | The Amish and </a:t>
            </a:r>
            <a:r>
              <a:rPr lang="en-US" sz="4800" b="1" dirty="0" err="1"/>
              <a:t>Globalisation</a:t>
            </a:r>
            <a:r>
              <a:rPr lang="en-US" sz="4800" b="1" dirty="0"/>
              <a:t> Essay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8920" y="1905000"/>
            <a:ext cx="9199880" cy="4953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2400" dirty="0"/>
              <a:t>Respond to the following statement in the format of an essay: </a:t>
            </a:r>
          </a:p>
          <a:p>
            <a:pPr marL="0" indent="0">
              <a:buNone/>
            </a:pPr>
            <a:endParaRPr lang="en-CA" sz="2400" dirty="0"/>
          </a:p>
          <a:p>
            <a:pPr marL="0" indent="0" algn="ctr">
              <a:buNone/>
            </a:pPr>
            <a:r>
              <a:rPr lang="en-CA" sz="2800" dirty="0">
                <a:solidFill>
                  <a:srgbClr val="FF0000"/>
                </a:solidFill>
              </a:rPr>
              <a:t>"The Amish, despite their resilience, will be unable to resist the spread of globalisation"</a:t>
            </a:r>
          </a:p>
          <a:p>
            <a:pPr marL="0" indent="0">
              <a:buNone/>
            </a:pPr>
            <a:endParaRPr lang="en-CA" sz="2400" dirty="0"/>
          </a:p>
          <a:p>
            <a:pPr marL="0" indent="0">
              <a:buNone/>
            </a:pPr>
            <a:r>
              <a:rPr lang="en-CA" sz="2400" dirty="0"/>
              <a:t>To what extent do you agree with this statement?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See assignment document for more details. </a:t>
            </a:r>
            <a:endParaRPr lang="en-GB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C76F7B5-9D4F-5840-9C14-104AB111615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65099" y="3929380"/>
            <a:ext cx="3177613" cy="241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400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Rainbow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ainbow" id="{7672E3F5-03FD-364A-8714-8D5E4D6C51D5}" vid="{B9DC91AA-0325-5A45-BC4B-69F1CFF37D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Rainbow</Template>
  <TotalTime>1030</TotalTime>
  <Words>370</Words>
  <Application>Microsoft Macintosh PowerPoint</Application>
  <PresentationFormat>Widescreen</PresentationFormat>
  <Paragraphs>51</Paragraphs>
  <Slides>7</Slides>
  <Notes>2</Notes>
  <HiddenSlides>1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ＭＳ Ｐゴシック</vt:lpstr>
      <vt:lpstr>.AppleColorEmojiUI</vt:lpstr>
      <vt:lpstr>American Typewriter</vt:lpstr>
      <vt:lpstr>Arial</vt:lpstr>
      <vt:lpstr>Calibri</vt:lpstr>
      <vt:lpstr>Segoe Print</vt:lpstr>
      <vt:lpstr>Verdana</vt:lpstr>
      <vt:lpstr>Rainbow</vt:lpstr>
      <vt:lpstr>Notes for Presentation</vt:lpstr>
      <vt:lpstr>Starter… Kahoot Quiz!!</vt:lpstr>
      <vt:lpstr>Lesson 5 Globalisation and The Amish [Part 2]</vt:lpstr>
      <vt:lpstr>Learning Objective:</vt:lpstr>
      <vt:lpstr>Documentary Lesson</vt:lpstr>
      <vt:lpstr>Living with the Amish </vt:lpstr>
      <vt:lpstr>Assignment 3.1 | The Amish and Globalisation Essay</vt:lpstr>
    </vt:vector>
  </TitlesOfParts>
  <Manager/>
  <Company>Global Geek</Company>
  <LinksUpToDate>false</LinksUpToDate>
  <SharedDoc>false</SharedDoc>
  <HyperlinkBase/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Notes for Presentation</dc:title>
  <dc:subject/>
  <dc:creator>Global Geek</dc:creator>
  <cp:keywords/>
  <dc:description/>
  <cp:lastModifiedBy>ncparsons@outlook.com</cp:lastModifiedBy>
  <cp:revision>71</cp:revision>
  <cp:lastPrinted>2014-09-04T18:17:12Z</cp:lastPrinted>
  <dcterms:created xsi:type="dcterms:W3CDTF">2010-09-21T01:17:16Z</dcterms:created>
  <dcterms:modified xsi:type="dcterms:W3CDTF">2021-12-20T01:11:04Z</dcterms:modified>
  <cp:category/>
</cp:coreProperties>
</file>