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323" r:id="rId3"/>
    <p:sldId id="343" r:id="rId4"/>
    <p:sldId id="344" r:id="rId5"/>
    <p:sldId id="345" r:id="rId6"/>
    <p:sldId id="346" r:id="rId7"/>
    <p:sldId id="347" r:id="rId8"/>
    <p:sldId id="269" r:id="rId9"/>
    <p:sldId id="268" r:id="rId10"/>
    <p:sldId id="339" r:id="rId11"/>
    <p:sldId id="348" r:id="rId12"/>
    <p:sldId id="284" r:id="rId13"/>
    <p:sldId id="341" r:id="rId14"/>
    <p:sldId id="342" r:id="rId15"/>
    <p:sldId id="261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3478"/>
  </p:normalViewPr>
  <p:slideViewPr>
    <p:cSldViewPr>
      <p:cViewPr varScale="1">
        <p:scale>
          <a:sx n="64" d="100"/>
          <a:sy n="64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C1D1-626D-D641-957C-992BF449AD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81F7-DBA9-4A4E-AB06-24F801964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4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6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Bhutan is the focus country for the lesson!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6 Bhutan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>
              <a:defRPr sz="405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A5366B-A6AD-8547-A0E2-4F97E0BB8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D3E45C-142E-EA4D-82F8-B8E4A9104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CB0D5A-1417-9E4B-A588-25FF40AEB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C93BE-0A68-CA4A-974A-D17E80DE7A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853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8FB7D52C-BDA9-41D8-BA72-16E4E4C7E7FA}" type="datetimeFigureOut">
              <a:rPr lang="en-US" smtClean="0"/>
              <a:pPr/>
              <a:t>9/6/21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education.edu.au/2358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hyperlink" Target="http://www.kingdomofbhutan.com/" TargetMode="External"/><Relationship Id="rId7" Type="http://schemas.openxmlformats.org/officeDocument/2006/relationships/hyperlink" Target="http://wikitravel.org/en/Bhuta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Tourism_in_Bhutan" TargetMode="External"/><Relationship Id="rId5" Type="http://schemas.openxmlformats.org/officeDocument/2006/relationships/hyperlink" Target="http://www.tourism.gov.bt/" TargetMode="External"/><Relationship Id="rId4" Type="http://schemas.openxmlformats.org/officeDocument/2006/relationships/hyperlink" Target="http://www.lonelyplanet.com/bhut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domofbhutan.com/" TargetMode="External"/><Relationship Id="rId2" Type="http://schemas.openxmlformats.org/officeDocument/2006/relationships/hyperlink" Target="http://www.tourism.gov.bt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20"/>
            <a:ext cx="677764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b="1" dirty="0">
                <a:latin typeface="American Typewriter" charset="0"/>
                <a:ea typeface="American Typewriter" charset="0"/>
                <a:cs typeface="American Typewriter" charset="0"/>
              </a:rPr>
              <a:t>Notes for 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115764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class/local area are 					denoted in purple 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</a:p>
          <a:p>
            <a:r>
              <a:rPr lang="en-US" altLang="x-none" sz="2000" dirty="0">
                <a:solidFill>
                  <a:schemeClr val="tx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Under each slide prompts for resource files needed for particular 				tasks, 	and any other additional information for the teacher will be 				given. </a:t>
            </a:r>
          </a:p>
          <a:p>
            <a:r>
              <a:rPr lang="en-US" altLang="x-none" sz="20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401756" y="118577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0377486" cy="80095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Locating Bhutan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524000"/>
            <a:ext cx="603408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1.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br>
              <a:rPr lang="en-GB" b="1" dirty="0"/>
            </a:br>
            <a:endParaRPr lang="en-GB" dirty="0"/>
          </a:p>
          <a:p>
            <a:r>
              <a:rPr lang="en-GB" sz="2400" b="1" dirty="0"/>
              <a:t>Read</a:t>
            </a:r>
            <a:r>
              <a:rPr lang="en-GB" sz="2400" dirty="0"/>
              <a:t> the </a:t>
            </a:r>
            <a:r>
              <a:rPr lang="en-GB" sz="2400" u="sng" dirty="0">
                <a:hlinkClick r:id="rId3"/>
              </a:rPr>
              <a:t>Bhutan country profile</a:t>
            </a:r>
            <a:r>
              <a:rPr lang="en-GB" sz="2400" dirty="0"/>
              <a:t> and annotate your map of Bhutan with details about its location, the country's geography, people, economy and government. </a:t>
            </a:r>
          </a:p>
          <a:p>
            <a:endParaRPr lang="en-GB" sz="2400" dirty="0"/>
          </a:p>
          <a:p>
            <a:r>
              <a:rPr lang="en-GB" sz="2400" dirty="0"/>
              <a:t>Include some of its recent achievements and the challenges it faces.</a:t>
            </a:r>
            <a:endParaRPr lang="en-GB" sz="32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EF98D-78F4-FF4F-9A79-DD8E5219A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374717"/>
            <a:ext cx="4933950" cy="52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0377486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Tourism in Bhutan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854200"/>
            <a:ext cx="8534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2.</a:t>
            </a:r>
            <a:r>
              <a:rPr lang="en-GB" sz="2800" b="1" dirty="0">
                <a:solidFill>
                  <a:srgbClr val="0070C0"/>
                </a:solidFill>
              </a:rPr>
              <a:t> Research… </a:t>
            </a:r>
            <a:br>
              <a:rPr lang="en-GB" b="1" dirty="0"/>
            </a:b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THREE places you might like to visit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TWO activities you might like to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ONE thing you would like to learn more about. 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b="1" dirty="0"/>
              <a:t>Use</a:t>
            </a:r>
            <a:r>
              <a:rPr lang="en-GB" sz="2400" dirty="0"/>
              <a:t> these websites to start your investigation: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20396A"/>
                </a:solidFill>
                <a:hlinkClick r:id="rId3"/>
              </a:rPr>
              <a:t> Kingdom of Bhutan</a:t>
            </a:r>
            <a:endParaRPr lang="en-GB" sz="24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Lonely Planet –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  <a:r>
              <a:rPr lang="en-GB" sz="2400" u="sng" dirty="0">
                <a:solidFill>
                  <a:srgbClr val="20396A"/>
                </a:solidFill>
                <a:hlinkClick r:id="rId4"/>
              </a:rPr>
              <a:t>Introducing Bhutan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20396A"/>
                </a:solidFill>
                <a:hlinkClick r:id="rId5"/>
              </a:rPr>
              <a:t> Tourism Council of Bhutan</a:t>
            </a:r>
            <a:endParaRPr lang="en-GB" sz="24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Wikipedia –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  <a:r>
              <a:rPr lang="en-GB" sz="2400" u="sng" dirty="0">
                <a:solidFill>
                  <a:srgbClr val="20396A"/>
                </a:solidFill>
                <a:hlinkClick r:id="rId6"/>
              </a:rPr>
              <a:t>Tourism in Bhutan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Wikitravel –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  <a:r>
              <a:rPr lang="en-GB" sz="2400" u="sng" dirty="0">
                <a:solidFill>
                  <a:srgbClr val="20396A"/>
                </a:solidFill>
                <a:hlinkClick r:id="rId7"/>
              </a:rPr>
              <a:t>Bhutan</a:t>
            </a:r>
            <a:r>
              <a:rPr lang="en-GB" sz="2400" dirty="0">
                <a:solidFill>
                  <a:srgbClr val="333333"/>
                </a:solidFill>
              </a:rPr>
              <a:t> </a:t>
            </a:r>
            <a:endParaRPr lang="en-GB" sz="24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02C5B-E6E6-FE40-BD8F-D51C4A1A6D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7283">
            <a:off x="6751129" y="813652"/>
            <a:ext cx="5420492" cy="44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8B27234C-2BD5-4649-992E-030E6C6B04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1"/>
            <a:ext cx="8077200" cy="5257800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GB" altLang="en-US" sz="20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2800" b="1" u="sng" dirty="0">
                <a:solidFill>
                  <a:srgbClr val="0070C0"/>
                </a:solidFill>
              </a:rPr>
              <a:t>Task 3. </a:t>
            </a:r>
          </a:p>
          <a:p>
            <a:pPr marL="0" indent="0">
              <a:buNone/>
            </a:pPr>
            <a:r>
              <a:rPr lang="en-GB" sz="2200" b="1" dirty="0"/>
              <a:t>Use</a:t>
            </a:r>
            <a:r>
              <a:rPr lang="en-GB" sz="2200" dirty="0"/>
              <a:t> the links below to select a holiday in Bhutan:</a:t>
            </a:r>
          </a:p>
          <a:p>
            <a:r>
              <a:rPr lang="en-GB" sz="2200" u="sng" dirty="0">
                <a:hlinkClick r:id="rId2"/>
              </a:rPr>
              <a:t>Tourism Council of Bhutan</a:t>
            </a:r>
            <a:endParaRPr lang="en-GB" sz="2200" dirty="0"/>
          </a:p>
          <a:p>
            <a:r>
              <a:rPr lang="en-GB" sz="2200" u="sng" dirty="0">
                <a:hlinkClick r:id="rId3"/>
              </a:rPr>
              <a:t>Kingdom of Bhutan</a:t>
            </a:r>
            <a:endParaRPr lang="en-GB" sz="2200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u="sng" dirty="0"/>
              <a:t>Describe:</a:t>
            </a: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What is the focus of the holiday? (place, level of activity, interaction with local people/culture)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What are the geographical, environmental and/or cultural heritage features of the place?</a:t>
            </a:r>
            <a:endParaRPr lang="en-GB" altLang="en-US" sz="2200" dirty="0"/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AA44E8CC-3E10-AE43-8CA5-121B0BD2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6327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5772E-CC85-0649-A6BF-7896C432050A}"/>
              </a:ext>
            </a:extLst>
          </p:cNvPr>
          <p:cNvSpPr/>
          <p:nvPr/>
        </p:nvSpPr>
        <p:spPr>
          <a:xfrm>
            <a:off x="228600" y="277635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b="1" dirty="0">
                <a:solidFill>
                  <a:schemeClr val="tx2"/>
                </a:solidFill>
              </a:rPr>
              <a:t>Resort Investigation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31CAD-3D75-614A-871F-2137745CB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7283">
            <a:off x="6751129" y="813652"/>
            <a:ext cx="5420492" cy="44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929DD55-F82C-294D-A876-6FD0AB70A9DD}"/>
              </a:ext>
            </a:extLst>
          </p:cNvPr>
          <p:cNvSpPr/>
          <p:nvPr/>
        </p:nvSpPr>
        <p:spPr>
          <a:xfrm>
            <a:off x="7083425" y="277635"/>
            <a:ext cx="4803775" cy="1017765"/>
          </a:xfrm>
          <a:prstGeom prst="wedgeRoundRectCallout">
            <a:avLst>
              <a:gd name="adj1" fmla="val 11030"/>
              <a:gd name="adj2" fmla="val 12428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Present your findings in whatever format you wish.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B27234C-2BD5-4649-992E-030E6C6B04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49615"/>
            <a:ext cx="11658600" cy="1545431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GB" altLang="en-US" sz="2800" b="1" u="sng" dirty="0">
                <a:solidFill>
                  <a:srgbClr val="0070C0"/>
                </a:solidFill>
              </a:rPr>
              <a:t>Task 3.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In groups of three, investigate your chosen resort using the following questions: 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2000" dirty="0"/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AA44E8CC-3E10-AE43-8CA5-121B0BD2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6327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5772E-CC85-0649-A6BF-7896C432050A}"/>
              </a:ext>
            </a:extLst>
          </p:cNvPr>
          <p:cNvSpPr/>
          <p:nvPr/>
        </p:nvSpPr>
        <p:spPr>
          <a:xfrm>
            <a:off x="228600" y="277635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b="1" dirty="0">
                <a:solidFill>
                  <a:schemeClr val="tx2"/>
                </a:solidFill>
              </a:rPr>
              <a:t>Resort Investigation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AA446D-62AA-5549-B241-3F8A17F2A0E2}"/>
              </a:ext>
            </a:extLst>
          </p:cNvPr>
          <p:cNvSpPr/>
          <p:nvPr/>
        </p:nvSpPr>
        <p:spPr>
          <a:xfrm>
            <a:off x="228600" y="2595046"/>
            <a:ext cx="3810000" cy="4034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/>
              <a:t>Environment:</a:t>
            </a:r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What natural attractions can tourists see in Bhutan?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What adventure- and nature-based tourism is available?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do tours try to limit their effect on the environment?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D758421-AF5B-384A-8907-F50E669DA804}"/>
              </a:ext>
            </a:extLst>
          </p:cNvPr>
          <p:cNvSpPr/>
          <p:nvPr/>
        </p:nvSpPr>
        <p:spPr>
          <a:xfrm>
            <a:off x="4152900" y="2057400"/>
            <a:ext cx="3810000" cy="4572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/>
              <a:t>Culture:</a:t>
            </a:r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tours are available to deepen understanding about Bhutanese culture?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How do tours engage with Bhutanese culture so that stereotypes are not reinforced and misunderstandings are addressed?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What dos and don'ts should tourists be aware of?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93BABD-15C9-D04D-B378-A91787056F5B}"/>
              </a:ext>
            </a:extLst>
          </p:cNvPr>
          <p:cNvSpPr/>
          <p:nvPr/>
        </p:nvSpPr>
        <p:spPr>
          <a:xfrm>
            <a:off x="8083826" y="2595046"/>
            <a:ext cx="3810000" cy="40343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/>
              <a:t>Economy:</a:t>
            </a:r>
          </a:p>
          <a:p>
            <a:pPr algn="ctr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do tourists contribute to the economy of Bhutan?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is the income from tourism used to assist rural development?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does targeting high-value tourists assist the economy?</a:t>
            </a:r>
          </a:p>
        </p:txBody>
      </p:sp>
    </p:spTree>
    <p:extLst>
      <p:ext uri="{BB962C8B-B14F-4D97-AF65-F5344CB8AC3E}">
        <p14:creationId xmlns:p14="http://schemas.microsoft.com/office/powerpoint/2010/main" val="53857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8B27234C-2BD5-4649-992E-030E6C6B04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1" y="1295400"/>
            <a:ext cx="6854824" cy="5489575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GB" altLang="en-US" sz="2000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2800" b="1" u="sng" dirty="0">
                <a:solidFill>
                  <a:srgbClr val="0070C0"/>
                </a:solidFill>
              </a:rPr>
              <a:t>Task 4. </a:t>
            </a:r>
          </a:p>
          <a:p>
            <a:pPr marL="0" indent="0">
              <a:buNone/>
            </a:pPr>
            <a:r>
              <a:rPr lang="en-GB" sz="2000" b="1" dirty="0"/>
              <a:t>Form </a:t>
            </a:r>
            <a:r>
              <a:rPr lang="en-GB" sz="2000" dirty="0"/>
              <a:t>an opinion about the balance of positive and negative effects of tourism for Bhutan. </a:t>
            </a:r>
          </a:p>
          <a:p>
            <a:pPr marL="0" indent="0">
              <a:buNone/>
            </a:pPr>
            <a:r>
              <a:rPr lang="en-GB" sz="2000" b="1" dirty="0"/>
              <a:t>Discuss</a:t>
            </a:r>
            <a:r>
              <a:rPr lang="en-GB" sz="2000" dirty="0"/>
              <a:t> with a partner who has the opposite point of view: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can tourism contribute to sustainable development?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What are the best forms of tourism for Bhutan?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How might tourism in Bhutan be developed so that it balances the various perspectives of local communities, tourists, economy and environment? </a:t>
            </a:r>
            <a:r>
              <a:rPr lang="en-GB" dirty="0"/>
              <a:t> 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AA44E8CC-3E10-AE43-8CA5-121B0BD2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6327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5772E-CC85-0649-A6BF-7896C432050A}"/>
              </a:ext>
            </a:extLst>
          </p:cNvPr>
          <p:cNvSpPr/>
          <p:nvPr/>
        </p:nvSpPr>
        <p:spPr>
          <a:xfrm>
            <a:off x="228600" y="277635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b="1" dirty="0">
                <a:solidFill>
                  <a:schemeClr val="tx2"/>
                </a:solidFill>
              </a:rPr>
              <a:t>What’s Your Opinion?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C8741-81D3-A048-BED5-67D3F7AB0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66" y="2362200"/>
            <a:ext cx="4515556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44757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/>
              <a:t>Issues to consider: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1398" y="1427999"/>
            <a:ext cx="4528576" cy="923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Social/cultural control </a:t>
            </a:r>
          </a:p>
          <a:p>
            <a:pPr algn="ctr"/>
            <a:r>
              <a:rPr lang="en-GB" sz="2400" b="1" dirty="0"/>
              <a:t>of women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8048" y="1419201"/>
            <a:ext cx="43924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Gender role socialisation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113" y="2333601"/>
            <a:ext cx="49590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Ways men control women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Women and the home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Judgements by men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Women and employment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Relationship rules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Public spaces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048" y="2333601"/>
            <a:ext cx="51683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Stereotypes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Parental expectations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Role models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How women behave and why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Relationships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Media images</a:t>
            </a:r>
          </a:p>
          <a:p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9BD032-C134-BC4B-A8EB-1D02C171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857DF6-CF36-A64A-A846-8ACF1191B276}"/>
              </a:ext>
            </a:extLst>
          </p:cNvPr>
          <p:cNvSpPr txBox="1"/>
          <p:nvPr/>
        </p:nvSpPr>
        <p:spPr>
          <a:xfrm>
            <a:off x="2891644" y="25063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  <a:latin typeface="+mn-lt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799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13" y="457200"/>
            <a:ext cx="11582400" cy="12192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Assignment 2.4 | Natural Tourism Businesses</a:t>
            </a:r>
            <a:endParaRPr lang="en-US" sz="4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96E275-16FE-B147-98AF-B1AE92FFBFE3}"/>
              </a:ext>
            </a:extLst>
          </p:cNvPr>
          <p:cNvSpPr/>
          <p:nvPr/>
        </p:nvSpPr>
        <p:spPr>
          <a:xfrm>
            <a:off x="341243" y="2133600"/>
            <a:ext cx="593079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0070C0"/>
                </a:solidFill>
              </a:rPr>
              <a:t>Task Description: </a:t>
            </a:r>
          </a:p>
          <a:p>
            <a:endParaRPr lang="en-GB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You will create a tourism business connected to the natural environment at a destination of your choice and present this business through a PowerPoint presentation to the rest of the class.</a:t>
            </a:r>
          </a:p>
          <a:p>
            <a:endParaRPr lang="en-US" sz="22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See Assignment document for more details. </a:t>
            </a:r>
          </a:p>
          <a:p>
            <a:endParaRPr lang="en-GB" sz="2400" dirty="0">
              <a:solidFill>
                <a:srgbClr val="7030A0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0DA3F-8385-564D-8F69-DF253CF68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33" y="3124200"/>
            <a:ext cx="561848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Guess the Country!</a:t>
            </a:r>
            <a:endParaRPr lang="en-US" alt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37DA8-4802-D041-872E-79D2A7C052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932" y="1524000"/>
            <a:ext cx="8524068" cy="5029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392494" y="1524000"/>
            <a:ext cx="2426906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country is a landlocked country located in Eastern Himalayas in Southeast Asia.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3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Guess the Country!</a:t>
            </a:r>
            <a:endParaRPr lang="en-US" altLang="en-US" sz="4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392494" y="1524000"/>
            <a:ext cx="2426906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country is the only carbon negative country in the world, which means that it absorbs more carbon dioxide than it produces.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8BE27-30F0-EC47-9105-400A37C68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373272"/>
            <a:ext cx="7925252" cy="51699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107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Guess the Country!</a:t>
            </a:r>
            <a:endParaRPr lang="en-US" altLang="en-US" sz="4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392494" y="1524000"/>
            <a:ext cx="2807906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country was isolated entirely from the world until 1974 when media was allowed to cover the new king’s coronation, about 64 years since it was found. 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8AEFA-E7C0-654B-BB2F-9B6B8548F5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217" y="1524000"/>
            <a:ext cx="8199783" cy="5029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050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Guess the Country!</a:t>
            </a:r>
            <a:endParaRPr lang="en-US" altLang="en-US" sz="4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392494" y="1524000"/>
            <a:ext cx="3341306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country has the highest unclimbed peak in the world! </a:t>
            </a:r>
            <a:r>
              <a:rPr lang="en-GB" sz="2400" dirty="0" err="1"/>
              <a:t>Gangkhar</a:t>
            </a:r>
            <a:r>
              <a:rPr lang="en-GB" sz="2400" dirty="0"/>
              <a:t> Puensum is the highest mountain in Bhutan and has never been conquered. It has an elevation of 7570 metres.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36DCC-20B5-5D4B-9F87-DA43D41C00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43675"/>
            <a:ext cx="7696652" cy="512609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946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Guess the Country!</a:t>
            </a:r>
            <a:endParaRPr lang="en-US" altLang="en-US" sz="4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392494" y="1524000"/>
            <a:ext cx="3341306" cy="50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The national animal of this country is “Takin”, a goat-antelope. It is endemic to the country. It was thought to be a mythological creature before an Englishman discovered that it existed.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39FE0-B852-C24C-BD28-42B0DB46C3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35378"/>
            <a:ext cx="7541491" cy="501782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373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148BF3-7366-3046-AE64-ACE37B86D9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73" y="3657598"/>
            <a:ext cx="4351918" cy="289560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B8112-CA5B-FB4E-9337-21A72CAB0E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599" y="228600"/>
            <a:ext cx="4417291" cy="27092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5597D-B2A6-8243-AA76-AAA5AF6717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74" y="3657600"/>
            <a:ext cx="4546673" cy="29659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C4271-5CCB-AB44-8D7C-7A1411612A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4649492" cy="2743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68969-6DFA-D645-BDAC-E0C433105B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687" y="2167589"/>
            <a:ext cx="4372518" cy="29121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EE71ED-78F7-544C-92A0-53E501B3CCC7}"/>
              </a:ext>
            </a:extLst>
          </p:cNvPr>
          <p:cNvSpPr/>
          <p:nvPr/>
        </p:nvSpPr>
        <p:spPr>
          <a:xfrm>
            <a:off x="5111793" y="735925"/>
            <a:ext cx="219830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Bhutan!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60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4168" y="2971800"/>
            <a:ext cx="6600592" cy="2683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Lesson 6</a:t>
            </a:r>
            <a:br>
              <a:rPr lang="en-US" altLang="en-US" sz="4800" dirty="0"/>
            </a:br>
            <a:r>
              <a:rPr lang="en-US" altLang="en-US" sz="4800" dirty="0"/>
              <a:t>Evaluating Tourist Packages in LIC’s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4168" y="800100"/>
            <a:ext cx="8038232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Unit 2 – The Environment and Tourism</a:t>
            </a:r>
          </a:p>
        </p:txBody>
      </p:sp>
    </p:spTree>
    <p:extLst>
      <p:ext uri="{BB962C8B-B14F-4D97-AF65-F5344CB8AC3E}">
        <p14:creationId xmlns:p14="http://schemas.microsoft.com/office/powerpoint/2010/main" val="1479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3273"/>
            <a:ext cx="8777538" cy="1219200"/>
          </a:xfrm>
        </p:spPr>
        <p:txBody>
          <a:bodyPr>
            <a:normAutofit/>
          </a:bodyPr>
          <a:lstStyle/>
          <a:p>
            <a:r>
              <a:rPr lang="en-US" sz="3200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60" y="1482551"/>
            <a:ext cx="10041240" cy="1152128"/>
          </a:xfrm>
        </p:spPr>
        <p:txBody>
          <a:bodyPr>
            <a:normAutofit/>
          </a:bodyPr>
          <a:lstStyle/>
          <a:p>
            <a:pPr>
              <a:buFont typeface=".AppleColorEmojiUI" charset="0"/>
              <a:buChar char="🌳"/>
            </a:pPr>
            <a:r>
              <a:rPr lang="en-US" sz="2800" dirty="0"/>
              <a:t> To evaluate a tourist package for its environmental, economic and social effects.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960" y="2153111"/>
            <a:ext cx="8783365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657600"/>
            <a:ext cx="10591800" cy="343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🌳"/>
            </a:pPr>
            <a:r>
              <a:rPr lang="en-US" sz="2400" dirty="0"/>
              <a:t> Locate Bhutan and describe some of its natural geography.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Investigate places in Bhutan that you would like to visit.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the features of tourist resorts in Bhutan.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</a:t>
            </a:r>
            <a:r>
              <a:rPr lang="en-US" sz="2400" dirty="0" err="1"/>
              <a:t>Evalute</a:t>
            </a:r>
            <a:r>
              <a:rPr lang="en-US" sz="2400" dirty="0"/>
              <a:t> the environmental, cultural and economic effects of tourism in Bhutan.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ainbow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bow" id="{7672E3F5-03FD-364A-8714-8D5E4D6C51D5}" vid="{B9DC91AA-0325-5A45-BC4B-69F1CFF37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560</TotalTime>
  <Words>921</Words>
  <Application>Microsoft Macintosh PowerPoint</Application>
  <PresentationFormat>Widescreen</PresentationFormat>
  <Paragraphs>140</Paragraphs>
  <Slides>16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.AppleColorEmojiUI</vt:lpstr>
      <vt:lpstr>American Typewriter</vt:lpstr>
      <vt:lpstr>Arial</vt:lpstr>
      <vt:lpstr>Calibri</vt:lpstr>
      <vt:lpstr>Segoe Print</vt:lpstr>
      <vt:lpstr>Wingdings</vt:lpstr>
      <vt:lpstr>Rainbow</vt:lpstr>
      <vt:lpstr>Notes for Presentation</vt:lpstr>
      <vt:lpstr>Starter… Guess the Country!</vt:lpstr>
      <vt:lpstr>Starter… Guess the Country!</vt:lpstr>
      <vt:lpstr>Starter… Guess the Country!</vt:lpstr>
      <vt:lpstr>Starter… Guess the Country!</vt:lpstr>
      <vt:lpstr>Starter… Guess the Country!</vt:lpstr>
      <vt:lpstr>PowerPoint Presentation</vt:lpstr>
      <vt:lpstr>Lesson 6 Evaluating Tourist Packages in LIC’s</vt:lpstr>
      <vt:lpstr>Learning Objective: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to consider:</vt:lpstr>
      <vt:lpstr>Assignment 2.4 | Natural Tourism Businesses</vt:lpstr>
    </vt:vector>
  </TitlesOfParts>
  <Manager/>
  <Company>Global Geek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Presentation</dc:title>
  <dc:subject/>
  <dc:creator>Global Geek</dc:creator>
  <cp:keywords/>
  <dc:description/>
  <cp:lastModifiedBy>ncparsons@outlook.com</cp:lastModifiedBy>
  <cp:revision>77</cp:revision>
  <dcterms:created xsi:type="dcterms:W3CDTF">2015-01-19T01:49:24Z</dcterms:created>
  <dcterms:modified xsi:type="dcterms:W3CDTF">2021-09-07T03:42:28Z</dcterms:modified>
  <cp:category/>
</cp:coreProperties>
</file>