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7" autoAdjust="0"/>
    <p:restoredTop sz="93478"/>
  </p:normalViewPr>
  <p:slideViewPr>
    <p:cSldViewPr>
      <p:cViewPr varScale="1">
        <p:scale>
          <a:sx n="64" d="100"/>
          <a:sy n="64" d="100"/>
        </p:scale>
        <p:origin x="120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D2CB-92D4-4959-8396-8317938007FC}" type="datetimeFigureOut">
              <a:rPr lang="en-GB" smtClean="0"/>
              <a:pPr/>
              <a:t>10/07/2021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DD6BC-CAD8-41CC-A79C-CFE3D541C3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67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D2CB-92D4-4959-8396-8317938007FC}" type="datetimeFigureOut">
              <a:rPr lang="en-GB" smtClean="0"/>
              <a:pPr/>
              <a:t>10/07/2021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DD6BC-CAD8-41CC-A79C-CFE3D541C3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594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D2CB-92D4-4959-8396-8317938007FC}" type="datetimeFigureOut">
              <a:rPr lang="en-GB" smtClean="0"/>
              <a:pPr/>
              <a:t>10/07/2021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DD6BC-CAD8-41CC-A79C-CFE3D541C3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636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D2CB-92D4-4959-8396-8317938007FC}" type="datetimeFigureOut">
              <a:rPr lang="en-GB" smtClean="0"/>
              <a:pPr/>
              <a:t>10/07/2021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DD6BC-CAD8-41CC-A79C-CFE3D541C3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401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D2CB-92D4-4959-8396-8317938007FC}" type="datetimeFigureOut">
              <a:rPr lang="en-GB" smtClean="0"/>
              <a:pPr/>
              <a:t>10/07/2021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DD6BC-CAD8-41CC-A79C-CFE3D541C3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411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D2CB-92D4-4959-8396-8317938007FC}" type="datetimeFigureOut">
              <a:rPr lang="en-GB" smtClean="0"/>
              <a:pPr/>
              <a:t>10/07/2021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DD6BC-CAD8-41CC-A79C-CFE3D541C3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053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D2CB-92D4-4959-8396-8317938007FC}" type="datetimeFigureOut">
              <a:rPr lang="en-GB" smtClean="0"/>
              <a:pPr/>
              <a:t>10/07/2021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DD6BC-CAD8-41CC-A79C-CFE3D541C3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21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D2CB-92D4-4959-8396-8317938007FC}" type="datetimeFigureOut">
              <a:rPr lang="en-GB" smtClean="0"/>
              <a:pPr/>
              <a:t>10/07/2021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DD6BC-CAD8-41CC-A79C-CFE3D541C3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122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D2CB-92D4-4959-8396-8317938007FC}" type="datetimeFigureOut">
              <a:rPr lang="en-GB" smtClean="0"/>
              <a:pPr/>
              <a:t>10/07/2021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DD6BC-CAD8-41CC-A79C-CFE3D541C3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96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D2CB-92D4-4959-8396-8317938007FC}" type="datetimeFigureOut">
              <a:rPr lang="en-GB" smtClean="0"/>
              <a:pPr/>
              <a:t>10/07/2021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DD6BC-CAD8-41CC-A79C-CFE3D541C3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755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D2CB-92D4-4959-8396-8317938007FC}" type="datetimeFigureOut">
              <a:rPr lang="en-GB" smtClean="0"/>
              <a:pPr/>
              <a:t>10/07/2021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DD6BC-CAD8-41CC-A79C-CFE3D541C3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704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D2CB-92D4-4959-8396-8317938007FC}" type="datetimeFigureOut">
              <a:rPr lang="en-GB" smtClean="0"/>
              <a:pPr/>
              <a:t>10/07/2021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DD6BC-CAD8-41CC-A79C-CFE3D541C3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10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D2CB-92D4-4959-8396-8317938007FC}" type="datetimeFigureOut">
              <a:rPr lang="en-GB" smtClean="0"/>
              <a:pPr/>
              <a:t>10/07/2021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DD6BC-CAD8-41CC-A79C-CFE3D541C3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01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DB73D2CB-92D4-4959-8396-8317938007FC}" type="datetimeFigureOut">
              <a:rPr lang="en-GB" smtClean="0"/>
              <a:pPr/>
              <a:t>10/07/2021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CDCDD6BC-CAD8-41CC-A79C-CFE3D541C3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1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B73D2CB-92D4-4959-8396-8317938007FC}" type="datetimeFigureOut">
              <a:rPr lang="en-GB" smtClean="0"/>
              <a:pPr/>
              <a:t>10/07/2021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CDCDD6BC-CAD8-41CC-A79C-CFE3D541C3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2104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92896"/>
            <a:ext cx="8229600" cy="3701008"/>
          </a:xfrm>
        </p:spPr>
        <p:txBody>
          <a:bodyPr>
            <a:normAutofit/>
          </a:bodyPr>
          <a:lstStyle/>
          <a:p>
            <a:r>
              <a:rPr lang="en-GB" sz="2400" dirty="0"/>
              <a:t>You have been given a product.  You have three minutes to think of how you can sell the product to other people in the room.  </a:t>
            </a:r>
          </a:p>
          <a:p>
            <a:r>
              <a:rPr lang="en-GB" sz="2400" dirty="0"/>
              <a:t>When the music starts you are going to stand up and try and sell the product with your best sales pitch to other people in the room.</a:t>
            </a:r>
          </a:p>
          <a:p>
            <a:r>
              <a:rPr lang="en-GB" sz="2400" dirty="0"/>
              <a:t>How many people say they will buy your product &amp; how many will they buy?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534C037-888A-E84E-9594-1F5CB4308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524003" cy="970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>
                <a:solidFill>
                  <a:schemeClr val="tx1"/>
                </a:solidFill>
              </a:rPr>
              <a:t>Lesson 8. Starter</a:t>
            </a:r>
            <a:endParaRPr lang="en-CA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0" t="13825" r="34750" b="15043"/>
          <a:stretch/>
        </p:blipFill>
        <p:spPr bwMode="auto">
          <a:xfrm>
            <a:off x="1010096" y="332656"/>
            <a:ext cx="7113283" cy="614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525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19017" r="61072" b="31789"/>
          <a:stretch/>
        </p:blipFill>
        <p:spPr bwMode="auto">
          <a:xfrm>
            <a:off x="2699792" y="0"/>
            <a:ext cx="2880320" cy="483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3" t="76116" r="33965" b="6921"/>
          <a:stretch/>
        </p:blipFill>
        <p:spPr bwMode="auto">
          <a:xfrm>
            <a:off x="33128" y="4725144"/>
            <a:ext cx="9147384" cy="189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042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8" t="11464" r="41801" b="21385"/>
          <a:stretch/>
        </p:blipFill>
        <p:spPr bwMode="auto">
          <a:xfrm>
            <a:off x="1403648" y="260648"/>
            <a:ext cx="6030734" cy="605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456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4" t="9830" r="41863" b="22185"/>
          <a:stretch/>
        </p:blipFill>
        <p:spPr bwMode="auto">
          <a:xfrm>
            <a:off x="1763688" y="332656"/>
            <a:ext cx="5821803" cy="590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70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12918" r="21445" b="19942"/>
          <a:stretch/>
        </p:blipFill>
        <p:spPr bwMode="auto">
          <a:xfrm>
            <a:off x="4268822" y="2420888"/>
            <a:ext cx="4539343" cy="406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7" t="35450" r="26930" b="56853"/>
          <a:stretch/>
        </p:blipFill>
        <p:spPr bwMode="auto">
          <a:xfrm>
            <a:off x="251520" y="116632"/>
            <a:ext cx="8556645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1" t="42811" r="46617" b="19983"/>
          <a:stretch/>
        </p:blipFill>
        <p:spPr bwMode="auto">
          <a:xfrm>
            <a:off x="683568" y="1628800"/>
            <a:ext cx="2491846" cy="336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11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6" t="10762" r="31081" b="39685"/>
          <a:stretch/>
        </p:blipFill>
        <p:spPr bwMode="auto">
          <a:xfrm>
            <a:off x="395535" y="260648"/>
            <a:ext cx="671073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6" t="59883" r="31081" b="14924"/>
          <a:stretch/>
        </p:blipFill>
        <p:spPr bwMode="auto">
          <a:xfrm>
            <a:off x="4211959" y="2026374"/>
            <a:ext cx="4809819" cy="204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295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5" t="9341" r="31540" b="40592"/>
          <a:stretch/>
        </p:blipFill>
        <p:spPr bwMode="auto">
          <a:xfrm>
            <a:off x="0" y="119945"/>
            <a:ext cx="6660232" cy="573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5" t="61303" r="31540" b="13024"/>
          <a:stretch/>
        </p:blipFill>
        <p:spPr bwMode="auto">
          <a:xfrm>
            <a:off x="3703878" y="2348880"/>
            <a:ext cx="5323625" cy="235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086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2" t="10410" r="31433" b="39458"/>
          <a:stretch/>
        </p:blipFill>
        <p:spPr bwMode="auto">
          <a:xfrm>
            <a:off x="35496" y="116632"/>
            <a:ext cx="6408712" cy="546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2" t="60622" r="31433" b="14729"/>
          <a:stretch/>
        </p:blipFill>
        <p:spPr bwMode="auto">
          <a:xfrm>
            <a:off x="3923927" y="2060848"/>
            <a:ext cx="498481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674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4" t="10867" r="37855" b="39898"/>
          <a:stretch/>
        </p:blipFill>
        <p:spPr bwMode="auto">
          <a:xfrm>
            <a:off x="323528" y="332656"/>
            <a:ext cx="510262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4" t="61082" r="31417" b="13117"/>
          <a:stretch/>
        </p:blipFill>
        <p:spPr bwMode="auto">
          <a:xfrm>
            <a:off x="3767201" y="1793667"/>
            <a:ext cx="5256584" cy="233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561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0" t="9656" r="43837" b="42078"/>
          <a:stretch/>
        </p:blipFill>
        <p:spPr bwMode="auto">
          <a:xfrm>
            <a:off x="653143" y="692695"/>
            <a:ext cx="4062873" cy="502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0" t="60243" r="32678" b="16768"/>
          <a:stretch/>
        </p:blipFill>
        <p:spPr bwMode="auto">
          <a:xfrm>
            <a:off x="4283968" y="2348880"/>
            <a:ext cx="481209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601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7" t="8161" r="17740" b="26178"/>
          <a:stretch/>
        </p:blipFill>
        <p:spPr bwMode="auto">
          <a:xfrm>
            <a:off x="103043" y="1196752"/>
            <a:ext cx="8847651" cy="534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422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0" t="11308" r="31904" b="38535"/>
          <a:stretch/>
        </p:blipFill>
        <p:spPr bwMode="auto">
          <a:xfrm>
            <a:off x="242426" y="692696"/>
            <a:ext cx="5400600" cy="470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0" t="61465" r="30519" b="16982"/>
          <a:stretch/>
        </p:blipFill>
        <p:spPr bwMode="auto">
          <a:xfrm>
            <a:off x="3663363" y="2513755"/>
            <a:ext cx="5480637" cy="197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05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t="10691" r="37987" b="41538"/>
          <a:stretch/>
        </p:blipFill>
        <p:spPr bwMode="auto">
          <a:xfrm>
            <a:off x="179512" y="1052736"/>
            <a:ext cx="4608512" cy="463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t="61321" r="31417" b="8057"/>
          <a:stretch/>
        </p:blipFill>
        <p:spPr bwMode="auto">
          <a:xfrm>
            <a:off x="3563888" y="1844824"/>
            <a:ext cx="5224873" cy="275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910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9" t="11029" r="27812" b="41536"/>
          <a:stretch/>
        </p:blipFill>
        <p:spPr bwMode="auto">
          <a:xfrm>
            <a:off x="251520" y="500945"/>
            <a:ext cx="5690301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9" t="61731" r="31304" b="17988"/>
          <a:stretch/>
        </p:blipFill>
        <p:spPr bwMode="auto">
          <a:xfrm>
            <a:off x="3419736" y="1844824"/>
            <a:ext cx="5560119" cy="194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315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5" t="11785" r="37220" b="40778"/>
          <a:stretch/>
        </p:blipFill>
        <p:spPr bwMode="auto">
          <a:xfrm>
            <a:off x="0" y="391971"/>
            <a:ext cx="5364088" cy="515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5" t="61583" r="32256" b="20172"/>
          <a:stretch/>
        </p:blipFill>
        <p:spPr bwMode="auto">
          <a:xfrm>
            <a:off x="2960210" y="3068960"/>
            <a:ext cx="6183790" cy="196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944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3" t="11288" r="31610" b="40669"/>
          <a:stretch/>
        </p:blipFill>
        <p:spPr bwMode="auto">
          <a:xfrm>
            <a:off x="179512" y="332656"/>
            <a:ext cx="617002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3" t="61457" r="31610" b="20525"/>
          <a:stretch/>
        </p:blipFill>
        <p:spPr bwMode="auto">
          <a:xfrm>
            <a:off x="2987824" y="1865784"/>
            <a:ext cx="5959336" cy="185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676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2" t="11178" r="39825" b="39600"/>
          <a:stretch/>
        </p:blipFill>
        <p:spPr bwMode="auto">
          <a:xfrm>
            <a:off x="179512" y="404664"/>
            <a:ext cx="4768551" cy="502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2" t="61237" r="31709" b="16560"/>
          <a:stretch/>
        </p:blipFill>
        <p:spPr bwMode="auto">
          <a:xfrm>
            <a:off x="3563888" y="4581128"/>
            <a:ext cx="5313709" cy="197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79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6" t="38090" r="37926" b="45037"/>
          <a:stretch/>
        </p:blipFill>
        <p:spPr bwMode="auto">
          <a:xfrm>
            <a:off x="0" y="1988840"/>
            <a:ext cx="9144000" cy="216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267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5" t="36105" r="25566" b="20108"/>
          <a:stretch/>
        </p:blipFill>
        <p:spPr bwMode="auto">
          <a:xfrm>
            <a:off x="0" y="677464"/>
            <a:ext cx="9001000" cy="434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632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5" t="18720" r="42283" b="46331"/>
          <a:stretch/>
        </p:blipFill>
        <p:spPr bwMode="auto">
          <a:xfrm>
            <a:off x="35496" y="1124744"/>
            <a:ext cx="9063706" cy="468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158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t="18977" r="17376" b="40511"/>
          <a:stretch/>
        </p:blipFill>
        <p:spPr bwMode="auto">
          <a:xfrm>
            <a:off x="90461" y="1916832"/>
            <a:ext cx="892779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413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8" t="25200" r="22751" b="23650"/>
          <a:stretch/>
        </p:blipFill>
        <p:spPr bwMode="auto">
          <a:xfrm>
            <a:off x="251520" y="620688"/>
            <a:ext cx="883469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325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9" t="23862" r="23531" b="13595"/>
          <a:stretch/>
        </p:blipFill>
        <p:spPr bwMode="auto">
          <a:xfrm>
            <a:off x="107504" y="611560"/>
            <a:ext cx="8944176" cy="574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053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3" t="27932" r="14939" b="8278"/>
          <a:stretch/>
        </p:blipFill>
        <p:spPr bwMode="auto">
          <a:xfrm>
            <a:off x="58318" y="908720"/>
            <a:ext cx="8838150" cy="494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9247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{A498E31E-09C5-5446-A497-4FA02209F820}tf10001121</Template>
  <TotalTime>236</TotalTime>
  <Words>75</Words>
  <Application>Microsoft Macintosh PowerPoint</Application>
  <PresentationFormat>On-screen Show (4:3)</PresentationFormat>
  <Paragraphs>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Century Gothic</vt:lpstr>
      <vt:lpstr>Trebuchet MS</vt:lpstr>
      <vt:lpstr>Wingdings 2</vt:lpstr>
      <vt:lpstr>Quotable</vt:lpstr>
      <vt:lpstr>Lesson 8. Starter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8. Starter</dc:title>
  <dc:subject/>
  <dc:creator>Global Geek</dc:creator>
  <cp:keywords/>
  <dc:description/>
  <cp:lastModifiedBy>ncparsons@outlook.com</cp:lastModifiedBy>
  <cp:revision>12</cp:revision>
  <cp:lastPrinted>2014-09-19T12:20:46Z</cp:lastPrinted>
  <dcterms:created xsi:type="dcterms:W3CDTF">2012-10-24T21:03:36Z</dcterms:created>
  <dcterms:modified xsi:type="dcterms:W3CDTF">2021-07-11T04:22:27Z</dcterms:modified>
  <cp:category/>
</cp:coreProperties>
</file>