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2"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6858000" cx="12192000"/>
  <p:notesSz cx="6858000" cy="9144000"/>
  <p:embeddedFontLst>
    <p:embeddedFont>
      <p:font typeface="Century Gothic"/>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CenturyGothic-regular.fntdata"/><Relationship Id="rId14" Type="http://schemas.openxmlformats.org/officeDocument/2006/relationships/slide" Target="slides/slide10.xml"/><Relationship Id="rId17" Type="http://schemas.openxmlformats.org/officeDocument/2006/relationships/font" Target="fonts/CenturyGothic-italic.fntdata"/><Relationship Id="rId16" Type="http://schemas.openxmlformats.org/officeDocument/2006/relationships/font" Target="fonts/CenturyGothic-bold.fntdata"/><Relationship Id="rId5" Type="http://schemas.openxmlformats.org/officeDocument/2006/relationships/slide" Target="slides/slide1.xml"/><Relationship Id="rId6" Type="http://schemas.openxmlformats.org/officeDocument/2006/relationships/slide" Target="slides/slide2.xml"/><Relationship Id="rId18" Type="http://schemas.openxmlformats.org/officeDocument/2006/relationships/font" Target="fonts/CenturyGothic-boldItalic.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youtube.com/watch?v=inS9gAgSENE" TargetMode="External"/><Relationship Id="rId3" Type="http://schemas.openxmlformats.org/officeDocument/2006/relationships/hyperlink" Target="https://www.youtube.com/watch?v=anWx36QPmco"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youtube.com/watch?v=inS9gAgSENE" TargetMode="Externa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Play this song: </a:t>
            </a:r>
            <a:r>
              <a:rPr lang="en-US" u="sng">
                <a:solidFill>
                  <a:schemeClr val="hlink"/>
                </a:solidFill>
                <a:hlinkClick r:id="rId2"/>
              </a:rPr>
              <a:t>https://www.youtube.com/watch?v=inS9gAgSENE</a:t>
            </a:r>
            <a:r>
              <a:rPr lang="en-US"/>
              <a:t> (Happy Birthday by Stevie Wonder) </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US"/>
              <a:t>Here is another version that has visuals featuring Dr. Martin Luther King Jr. </a:t>
            </a:r>
            <a:r>
              <a:rPr lang="en-US" u="sng">
                <a:solidFill>
                  <a:schemeClr val="hlink"/>
                </a:solidFill>
                <a:hlinkClick r:id="rId3"/>
              </a:rPr>
              <a:t>https://www.youtube.com/watch?v=anWx36QPmco</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US"/>
              <a:t>As the students are sitting down, discriminate against one group in some way – you could ask them to sit at the back or even on the floor while the rest get seats. Make sure the group you choose is arbitrary, like the school House they are in, or whether they are wearing sweaters. Think of something suitable and appropriate for your class. </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t/>
            </a:r>
            <a:endParaRPr/>
          </a:p>
        </p:txBody>
      </p:sp>
      <p:sp>
        <p:nvSpPr>
          <p:cNvPr id="113" name="Google Shape;11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af8570538c_0_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For you to use with the class if you need a short summary. </a:t>
            </a:r>
            <a:endParaRPr/>
          </a:p>
        </p:txBody>
      </p:sp>
      <p:sp>
        <p:nvSpPr>
          <p:cNvPr id="167" name="Google Shape;167;gaf8570538c_0_2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af8570538c_0_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a:t>Play this song: </a:t>
            </a:r>
            <a:r>
              <a:rPr lang="en-US" u="sng">
                <a:solidFill>
                  <a:schemeClr val="hlink"/>
                </a:solidFill>
                <a:hlinkClick r:id="rId2"/>
              </a:rPr>
              <a:t>https://www.youtube.com/watch?v=inS9gAgSENE</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US"/>
              <a:t>(Happy Birthday by Stevie Wonder) </a:t>
            </a:r>
            <a:endParaRPr/>
          </a:p>
          <a:p>
            <a:pPr indent="0" lvl="0" marL="0" rtl="0" algn="l">
              <a:lnSpc>
                <a:spcPct val="100000"/>
              </a:lnSpc>
              <a:spcBef>
                <a:spcPts val="0"/>
              </a:spcBef>
              <a:spcAft>
                <a:spcPts val="0"/>
              </a:spcAft>
              <a:buSzPts val="1100"/>
              <a:buNone/>
            </a:pPr>
            <a:r>
              <a:t/>
            </a:r>
            <a:endParaRPr/>
          </a:p>
        </p:txBody>
      </p:sp>
      <p:sp>
        <p:nvSpPr>
          <p:cNvPr id="119" name="Google Shape;119;gaf8570538c_0_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5" name="Google Shape;125;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af8570538c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1" name="Google Shape;131;gaf8570538c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ac8cbc5782_0_4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sz="1200">
                <a:solidFill>
                  <a:schemeClr val="dk1"/>
                </a:solidFill>
                <a:latin typeface="Times New Roman"/>
                <a:ea typeface="Times New Roman"/>
                <a:cs typeface="Times New Roman"/>
                <a:sym typeface="Times New Roman"/>
              </a:rPr>
              <a:t>Q1. He was, of course, most famous for being a leader of the Civil Rights Movement in America which campaigned to end discrimination against black people.</a:t>
            </a:r>
            <a:endParaRPr sz="12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Clr>
                <a:schemeClr val="dk1"/>
              </a:buClr>
              <a:buSzPts val="1100"/>
              <a:buFont typeface="Arial"/>
              <a:buNone/>
            </a:pPr>
            <a:r>
              <a:rPr lang="en-US" sz="1200">
                <a:solidFill>
                  <a:schemeClr val="dk1"/>
                </a:solidFill>
                <a:latin typeface="Times New Roman"/>
                <a:ea typeface="Times New Roman"/>
                <a:cs typeface="Times New Roman"/>
                <a:sym typeface="Times New Roman"/>
              </a:rPr>
              <a:t> </a:t>
            </a:r>
            <a:endParaRPr sz="12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SzPts val="1100"/>
              <a:buNone/>
            </a:pPr>
            <a:r>
              <a:rPr lang="en-US" sz="1200">
                <a:solidFill>
                  <a:schemeClr val="dk1"/>
                </a:solidFill>
                <a:latin typeface="Times New Roman"/>
                <a:ea typeface="Times New Roman"/>
                <a:cs typeface="Times New Roman"/>
                <a:sym typeface="Times New Roman"/>
              </a:rPr>
              <a:t>Q2. Hopefully, someone will point out that you discriminated against a particular group (e.g. their Form or House) when they were coming in: discrimination is the unfair treatment of a particular group of people.</a:t>
            </a:r>
            <a:endParaRPr sz="12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SzPts val="1100"/>
              <a:buNone/>
            </a:pPr>
            <a:r>
              <a:t/>
            </a:r>
            <a:endParaRPr sz="12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Clr>
                <a:schemeClr val="dk1"/>
              </a:buClr>
              <a:buSzPts val="1100"/>
              <a:buFont typeface="Arial"/>
              <a:buNone/>
            </a:pPr>
            <a:r>
              <a:rPr lang="en-US" sz="1200">
                <a:solidFill>
                  <a:schemeClr val="dk1"/>
                </a:solidFill>
                <a:latin typeface="Times New Roman"/>
                <a:ea typeface="Times New Roman"/>
                <a:cs typeface="Times New Roman"/>
                <a:sym typeface="Times New Roman"/>
              </a:rPr>
              <a:t>See slide 10 for a short summary if you need it!</a:t>
            </a:r>
            <a:endParaRPr sz="12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SzPts val="1100"/>
              <a:buNone/>
            </a:pPr>
            <a:r>
              <a:t/>
            </a:r>
            <a:endParaRPr/>
          </a:p>
        </p:txBody>
      </p:sp>
      <p:sp>
        <p:nvSpPr>
          <p:cNvPr id="137" name="Google Shape;137;gac8cbc5782_0_4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b="1" lang="en-US"/>
              <a:t>Option #1</a:t>
            </a:r>
            <a:r>
              <a:rPr b="1" lang="en-US"/>
              <a:t>:</a:t>
            </a:r>
            <a:r>
              <a:rPr lang="en-US"/>
              <a:t> If most of class do not really know anything about Martin Luther King.  </a:t>
            </a:r>
            <a:endParaRPr/>
          </a:p>
        </p:txBody>
      </p:sp>
      <p:sp>
        <p:nvSpPr>
          <p:cNvPr id="143" name="Google Shape;143;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af8570538c_0_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b="1" lang="en-US"/>
              <a:t>Option #2</a:t>
            </a:r>
            <a:r>
              <a:rPr lang="en-US"/>
              <a:t> - This is essentially the same as the first option but without the intro section. </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US"/>
              <a:t>Discuss the dreams with the class. </a:t>
            </a:r>
            <a:endParaRPr/>
          </a:p>
        </p:txBody>
      </p:sp>
      <p:sp>
        <p:nvSpPr>
          <p:cNvPr id="149" name="Google Shape;149;gaf8570538c_0_1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af8570538c_0_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b="1" lang="en-US"/>
              <a:t>Option #3: </a:t>
            </a:r>
            <a:r>
              <a:rPr b="1" lang="en-US"/>
              <a:t>Keep Moving Display:</a:t>
            </a:r>
            <a:r>
              <a:rPr b="1" lang="en-US" u="sng"/>
              <a:t> </a:t>
            </a:r>
            <a:r>
              <a:rPr lang="en-US"/>
              <a:t>Ask students to trace each of their feet on a sheet of paper, and cut out their "paper feet." On one foot, students should write or illustrate a benefit they receive as a result of Dr. King's work; on the other, they should write or illustrate one way they personally will act to ensure that his work keeps moving forward. Arrange students' "feet" into a "We Must Keep Moving" display in the classroom!</a:t>
            </a:r>
            <a:endParaRPr/>
          </a:p>
        </p:txBody>
      </p:sp>
      <p:sp>
        <p:nvSpPr>
          <p:cNvPr id="155" name="Google Shape;155;gaf8570538c_0_1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ac8cbc5782_0_4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1" name="Google Shape;161;gac8cbc5782_0_4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p:nvPr/>
        </p:nvSpPr>
        <p:spPr>
          <a:xfrm>
            <a:off x="0" y="-3175"/>
            <a:ext cx="12192000" cy="5203825"/>
          </a:xfrm>
          <a:custGeom>
            <a:rect b="b" l="l" r="r" t="t"/>
            <a:pathLst>
              <a:path extrusionOk="0" h="3278" w="5760">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blipFill rotWithShape="1">
            <a:blip r:embed="rId2">
              <a:alphaModFix/>
            </a:blip>
            <a:tile algn="tl" flip="none" tx="0" sx="100000" ty="0" sy="100000"/>
          </a:blipFill>
          <a:ln cap="rnd" cmpd="sng" w="9525">
            <a:solidFill>
              <a:schemeClr val="accent1"/>
            </a:solidFill>
            <a:prstDash val="solid"/>
            <a:round/>
            <a:headEnd len="sm" w="sm" type="none"/>
            <a:tailEnd len="sm" w="sm" type="none"/>
          </a:ln>
        </p:spPr>
      </p:sp>
      <p:sp>
        <p:nvSpPr>
          <p:cNvPr id="13" name="Google Shape;13;p2"/>
          <p:cNvSpPr txBox="1"/>
          <p:nvPr>
            <p:ph type="ctrTitle"/>
          </p:nvPr>
        </p:nvSpPr>
        <p:spPr>
          <a:xfrm>
            <a:off x="810001" y="1449147"/>
            <a:ext cx="10572000" cy="2971051"/>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lvl1pPr lvl="0" algn="l">
              <a:lnSpc>
                <a:spcPct val="100000"/>
              </a:lnSpc>
              <a:spcBef>
                <a:spcPts val="0"/>
              </a:spcBef>
              <a:spcAft>
                <a:spcPts val="0"/>
              </a:spcAft>
              <a:buClr>
                <a:srgbClr val="FEFEFE"/>
              </a:buClr>
              <a:buSzPts val="5400"/>
              <a:buFont typeface="Century Gothic"/>
              <a:buNone/>
              <a:defRPr sz="5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 name="Google Shape;14;p2"/>
          <p:cNvSpPr txBox="1"/>
          <p:nvPr>
            <p:ph idx="1" type="subTitle"/>
          </p:nvPr>
        </p:nvSpPr>
        <p:spPr>
          <a:xfrm>
            <a:off x="810001" y="5280847"/>
            <a:ext cx="10572000" cy="434974"/>
          </a:xfrm>
          <a:prstGeom prst="rect">
            <a:avLst/>
          </a:prstGeom>
          <a:noFill/>
          <a:ln>
            <a:noFill/>
          </a:ln>
          <a:effectLst>
            <a:outerShdw blurRad="50800">
              <a:srgbClr val="000000">
                <a:alpha val="40000"/>
              </a:srgbClr>
            </a:outerShdw>
          </a:effectLst>
        </p:spPr>
        <p:txBody>
          <a:bodyPr anchorCtr="0" anchor="t" bIns="45700" lIns="91425" spcFirstLastPara="1" rIns="91425" wrap="square" tIns="45700">
            <a:noAutofit/>
          </a:bodyPr>
          <a:lstStyle>
            <a:lvl1pPr lvl="0" algn="l">
              <a:lnSpc>
                <a:spcPct val="100000"/>
              </a:lnSpc>
              <a:spcBef>
                <a:spcPts val="360"/>
              </a:spcBef>
              <a:spcAft>
                <a:spcPts val="0"/>
              </a:spcAft>
              <a:buSzPts val="1800"/>
              <a:buNone/>
              <a:defRPr>
                <a:solidFill>
                  <a:schemeClr val="lt1"/>
                </a:solidFill>
              </a:defRPr>
            </a:lvl1pPr>
            <a:lvl2pPr lvl="1" algn="ctr">
              <a:lnSpc>
                <a:spcPct val="100000"/>
              </a:lnSpc>
              <a:spcBef>
                <a:spcPts val="600"/>
              </a:spcBef>
              <a:spcAft>
                <a:spcPts val="0"/>
              </a:spcAft>
              <a:buSzPts val="1600"/>
              <a:buNone/>
              <a:defRPr>
                <a:solidFill>
                  <a:schemeClr val="lt1"/>
                </a:solidFill>
              </a:defRPr>
            </a:lvl2pPr>
            <a:lvl3pPr lvl="2" algn="ctr">
              <a:lnSpc>
                <a:spcPct val="100000"/>
              </a:lnSpc>
              <a:spcBef>
                <a:spcPts val="600"/>
              </a:spcBef>
              <a:spcAft>
                <a:spcPts val="0"/>
              </a:spcAft>
              <a:buSzPts val="1400"/>
              <a:buNone/>
              <a:defRPr>
                <a:solidFill>
                  <a:schemeClr val="lt1"/>
                </a:solidFill>
              </a:defRPr>
            </a:lvl3pPr>
            <a:lvl4pPr lvl="3" algn="ctr">
              <a:lnSpc>
                <a:spcPct val="100000"/>
              </a:lnSpc>
              <a:spcBef>
                <a:spcPts val="600"/>
              </a:spcBef>
              <a:spcAft>
                <a:spcPts val="0"/>
              </a:spcAft>
              <a:buSzPts val="1200"/>
              <a:buNone/>
              <a:defRPr>
                <a:solidFill>
                  <a:schemeClr val="lt1"/>
                </a:solidFill>
              </a:defRPr>
            </a:lvl4pPr>
            <a:lvl5pPr lvl="4" algn="ctr">
              <a:lnSpc>
                <a:spcPct val="100000"/>
              </a:lnSpc>
              <a:spcBef>
                <a:spcPts val="600"/>
              </a:spcBef>
              <a:spcAft>
                <a:spcPts val="0"/>
              </a:spcAft>
              <a:buSzPts val="1200"/>
              <a:buNone/>
              <a:defRPr>
                <a:solidFill>
                  <a:schemeClr val="lt1"/>
                </a:solidFill>
              </a:defRPr>
            </a:lvl5pPr>
            <a:lvl6pPr lvl="5" algn="ctr">
              <a:lnSpc>
                <a:spcPct val="100000"/>
              </a:lnSpc>
              <a:spcBef>
                <a:spcPts val="600"/>
              </a:spcBef>
              <a:spcAft>
                <a:spcPts val="0"/>
              </a:spcAft>
              <a:buSzPts val="1200"/>
              <a:buNone/>
              <a:defRPr>
                <a:solidFill>
                  <a:schemeClr val="lt1"/>
                </a:solidFill>
              </a:defRPr>
            </a:lvl6pPr>
            <a:lvl7pPr lvl="6" algn="ctr">
              <a:lnSpc>
                <a:spcPct val="100000"/>
              </a:lnSpc>
              <a:spcBef>
                <a:spcPts val="600"/>
              </a:spcBef>
              <a:spcAft>
                <a:spcPts val="0"/>
              </a:spcAft>
              <a:buSzPts val="1200"/>
              <a:buNone/>
              <a:defRPr>
                <a:solidFill>
                  <a:schemeClr val="lt1"/>
                </a:solidFill>
              </a:defRPr>
            </a:lvl7pPr>
            <a:lvl8pPr lvl="7" algn="ctr">
              <a:lnSpc>
                <a:spcPct val="100000"/>
              </a:lnSpc>
              <a:spcBef>
                <a:spcPts val="600"/>
              </a:spcBef>
              <a:spcAft>
                <a:spcPts val="0"/>
              </a:spcAft>
              <a:buSzPts val="1200"/>
              <a:buNone/>
              <a:defRPr>
                <a:solidFill>
                  <a:schemeClr val="lt1"/>
                </a:solidFill>
              </a:defRPr>
            </a:lvl8pPr>
            <a:lvl9pPr lvl="8" algn="ctr">
              <a:lnSpc>
                <a:spcPct val="100000"/>
              </a:lnSpc>
              <a:spcBef>
                <a:spcPts val="600"/>
              </a:spcBef>
              <a:spcAft>
                <a:spcPts val="600"/>
              </a:spcAft>
              <a:buSzPts val="1200"/>
              <a:buNone/>
              <a:defRPr>
                <a:solidFill>
                  <a:schemeClr val="lt1"/>
                </a:solidFill>
              </a:defRPr>
            </a:lvl9pPr>
          </a:lstStyle>
          <a:p/>
        </p:txBody>
      </p:sp>
      <p:sp>
        <p:nvSpPr>
          <p:cNvPr id="15" name="Google Shape;15;p2"/>
          <p:cNvSpPr txBox="1"/>
          <p:nvPr>
            <p:ph idx="10" type="dt"/>
          </p:nvPr>
        </p:nvSpPr>
        <p:spPr>
          <a:xfrm>
            <a:off x="9334626" y="6041362"/>
            <a:ext cx="1343706"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2"/>
          <p:cNvSpPr txBox="1"/>
          <p:nvPr>
            <p:ph idx="11" type="ftr"/>
          </p:nvPr>
        </p:nvSpPr>
        <p:spPr>
          <a:xfrm>
            <a:off x="451514" y="6041362"/>
            <a:ext cx="864432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
          <p:cNvSpPr txBox="1"/>
          <p:nvPr>
            <p:ph idx="12" type="sldNum"/>
          </p:nvPr>
        </p:nvSpPr>
        <p:spPr>
          <a:xfrm>
            <a:off x="10678331" y="5915888"/>
            <a:ext cx="1062155" cy="490599"/>
          </a:xfrm>
          <a:prstGeom prst="rect">
            <a:avLst/>
          </a:prstGeom>
          <a:noFill/>
          <a:ln>
            <a:noFill/>
          </a:ln>
        </p:spPr>
        <p:txBody>
          <a:bodyPr anchorCtr="0" anchor="b" bIns="108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anoramic Picture with Caption">
  <p:cSld name="Panoramic Picture with Caption">
    <p:spTree>
      <p:nvGrpSpPr>
        <p:cNvPr id="75" name="Shape 75"/>
        <p:cNvGrpSpPr/>
        <p:nvPr/>
      </p:nvGrpSpPr>
      <p:grpSpPr>
        <a:xfrm>
          <a:off x="0" y="0"/>
          <a:ext cx="0" cy="0"/>
          <a:chOff x="0" y="0"/>
          <a:chExt cx="0" cy="0"/>
        </a:xfrm>
      </p:grpSpPr>
      <p:sp>
        <p:nvSpPr>
          <p:cNvPr id="76" name="Google Shape;76;p11"/>
          <p:cNvSpPr txBox="1"/>
          <p:nvPr>
            <p:ph type="title"/>
          </p:nvPr>
        </p:nvSpPr>
        <p:spPr>
          <a:xfrm>
            <a:off x="810000" y="4800600"/>
            <a:ext cx="10561418" cy="566738"/>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lvl1pPr lvl="0" algn="l">
              <a:lnSpc>
                <a:spcPct val="100000"/>
              </a:lnSpc>
              <a:spcBef>
                <a:spcPts val="0"/>
              </a:spcBef>
              <a:spcAft>
                <a:spcPts val="0"/>
              </a:spcAft>
              <a:buClr>
                <a:srgbClr val="FEFEFE"/>
              </a:buClr>
              <a:buSzPts val="2400"/>
              <a:buFont typeface="Century Gothic"/>
              <a:buNone/>
              <a:defRPr b="0"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1"/>
          <p:cNvSpPr/>
          <p:nvPr>
            <p:ph idx="2" type="pic"/>
          </p:nvPr>
        </p:nvSpPr>
        <p:spPr>
          <a:xfrm>
            <a:off x="0" y="0"/>
            <a:ext cx="12192000" cy="4800600"/>
          </a:xfrm>
          <a:prstGeom prst="rect">
            <a:avLst/>
          </a:prstGeom>
          <a:noFill/>
          <a:ln cap="rnd" cmpd="sng" w="9525">
            <a:solidFill>
              <a:schemeClr val="lt2"/>
            </a:solidFill>
            <a:prstDash val="solid"/>
            <a:round/>
            <a:headEnd len="sm" w="sm" type="none"/>
            <a:tailEnd len="sm" w="sm" type="none"/>
          </a:ln>
          <a:effectLst>
            <a:outerShdw blurRad="50800">
              <a:srgbClr val="000000">
                <a:alpha val="40000"/>
              </a:srgbClr>
            </a:outerShdw>
          </a:effectLst>
        </p:spPr>
        <p:txBody>
          <a:bodyPr anchorCtr="0" anchor="t" bIns="45700" lIns="91425" spcFirstLastPara="1" rIns="91425" wrap="square" tIns="45700">
            <a:noAutofit/>
          </a:bodyPr>
          <a:lstStyle>
            <a:lvl1pPr lvl="0" marR="0" rtl="0" algn="ctr">
              <a:lnSpc>
                <a:spcPct val="100000"/>
              </a:lnSpc>
              <a:spcBef>
                <a:spcPts val="320"/>
              </a:spcBef>
              <a:spcAft>
                <a:spcPts val="0"/>
              </a:spcAft>
              <a:buClr>
                <a:schemeClr val="accent1"/>
              </a:buClr>
              <a:buSzPts val="1600"/>
              <a:buFont typeface="Noto Sans Symbols"/>
              <a:buNone/>
              <a:defRPr b="0" i="0" sz="1600" u="none" cap="none" strike="noStrike">
                <a:solidFill>
                  <a:schemeClr val="lt1"/>
                </a:solidFill>
                <a:latin typeface="Century Gothic"/>
                <a:ea typeface="Century Gothic"/>
                <a:cs typeface="Century Gothic"/>
                <a:sym typeface="Century Gothic"/>
              </a:defRPr>
            </a:lvl1pPr>
            <a:lvl2pPr lvl="1" marR="0" rtl="0" algn="l">
              <a:lnSpc>
                <a:spcPct val="100000"/>
              </a:lnSpc>
              <a:spcBef>
                <a:spcPts val="600"/>
              </a:spcBef>
              <a:spcAft>
                <a:spcPts val="0"/>
              </a:spcAft>
              <a:buClr>
                <a:schemeClr val="accent1"/>
              </a:buClr>
              <a:buSzPts val="1600"/>
              <a:buFont typeface="Noto Sans Symbols"/>
              <a:buChar char="🞆"/>
              <a:defRPr b="0" i="0" sz="1600" u="none" cap="none" strike="noStrike">
                <a:solidFill>
                  <a:schemeClr val="lt1"/>
                </a:solidFill>
                <a:latin typeface="Century Gothic"/>
                <a:ea typeface="Century Gothic"/>
                <a:cs typeface="Century Gothic"/>
                <a:sym typeface="Century Gothic"/>
              </a:defRPr>
            </a:lvl2pPr>
            <a:lvl3pPr lvl="2" marR="0" rtl="0" algn="l">
              <a:lnSpc>
                <a:spcPct val="100000"/>
              </a:lnSpc>
              <a:spcBef>
                <a:spcPts val="600"/>
              </a:spcBef>
              <a:spcAft>
                <a:spcPts val="0"/>
              </a:spcAft>
              <a:buClr>
                <a:schemeClr val="accent1"/>
              </a:buClr>
              <a:buSzPts val="1400"/>
              <a:buFont typeface="Noto Sans Symbols"/>
              <a:buChar char="🞆"/>
              <a:defRPr b="0" i="0" sz="1400" u="none" cap="none" strike="noStrike">
                <a:solidFill>
                  <a:schemeClr val="lt1"/>
                </a:solidFill>
                <a:latin typeface="Century Gothic"/>
                <a:ea typeface="Century Gothic"/>
                <a:cs typeface="Century Gothic"/>
                <a:sym typeface="Century Gothic"/>
              </a:defRPr>
            </a:lvl3pPr>
            <a:lvl4pPr lvl="3" marR="0" rtl="0" algn="l">
              <a:lnSpc>
                <a:spcPct val="100000"/>
              </a:lnSpc>
              <a:spcBef>
                <a:spcPts val="600"/>
              </a:spcBef>
              <a:spcAft>
                <a:spcPts val="0"/>
              </a:spcAft>
              <a:buClr>
                <a:schemeClr val="accent1"/>
              </a:buClr>
              <a:buSzPts val="1200"/>
              <a:buFont typeface="Noto Sans Symbols"/>
              <a:buChar char="🞆"/>
              <a:defRPr b="0" i="0" sz="1200" u="none" cap="none" strike="noStrike">
                <a:solidFill>
                  <a:schemeClr val="lt1"/>
                </a:solidFill>
                <a:latin typeface="Century Gothic"/>
                <a:ea typeface="Century Gothic"/>
                <a:cs typeface="Century Gothic"/>
                <a:sym typeface="Century Gothic"/>
              </a:defRPr>
            </a:lvl4pPr>
            <a:lvl5pPr lvl="4" marR="0" rtl="0" algn="l">
              <a:lnSpc>
                <a:spcPct val="100000"/>
              </a:lnSpc>
              <a:spcBef>
                <a:spcPts val="600"/>
              </a:spcBef>
              <a:spcAft>
                <a:spcPts val="0"/>
              </a:spcAft>
              <a:buClr>
                <a:schemeClr val="accent1"/>
              </a:buClr>
              <a:buSzPts val="1200"/>
              <a:buFont typeface="Noto Sans Symbols"/>
              <a:buChar char="🞆"/>
              <a:defRPr b="0" i="0" sz="1200" u="none" cap="none" strike="noStrike">
                <a:solidFill>
                  <a:schemeClr val="lt1"/>
                </a:solidFill>
                <a:latin typeface="Century Gothic"/>
                <a:ea typeface="Century Gothic"/>
                <a:cs typeface="Century Gothic"/>
                <a:sym typeface="Century Gothic"/>
              </a:defRPr>
            </a:lvl5pPr>
            <a:lvl6pPr lvl="5" marR="0" rtl="0" algn="l">
              <a:lnSpc>
                <a:spcPct val="100000"/>
              </a:lnSpc>
              <a:spcBef>
                <a:spcPts val="600"/>
              </a:spcBef>
              <a:spcAft>
                <a:spcPts val="0"/>
              </a:spcAft>
              <a:buClr>
                <a:schemeClr val="accent1"/>
              </a:buClr>
              <a:buSzPts val="1200"/>
              <a:buFont typeface="Noto Sans Symbols"/>
              <a:buChar char="🞆"/>
              <a:defRPr b="0" i="0" sz="1200" u="none" cap="none" strike="noStrike">
                <a:solidFill>
                  <a:schemeClr val="lt1"/>
                </a:solidFill>
                <a:latin typeface="Century Gothic"/>
                <a:ea typeface="Century Gothic"/>
                <a:cs typeface="Century Gothic"/>
                <a:sym typeface="Century Gothic"/>
              </a:defRPr>
            </a:lvl6pPr>
            <a:lvl7pPr lvl="6" marR="0" rtl="0" algn="l">
              <a:lnSpc>
                <a:spcPct val="100000"/>
              </a:lnSpc>
              <a:spcBef>
                <a:spcPts val="600"/>
              </a:spcBef>
              <a:spcAft>
                <a:spcPts val="0"/>
              </a:spcAft>
              <a:buClr>
                <a:schemeClr val="accent1"/>
              </a:buClr>
              <a:buSzPts val="1200"/>
              <a:buFont typeface="Noto Sans Symbols"/>
              <a:buChar char="🞆"/>
              <a:defRPr b="0" i="0" sz="1200" u="none" cap="none" strike="noStrike">
                <a:solidFill>
                  <a:schemeClr val="lt1"/>
                </a:solidFill>
                <a:latin typeface="Century Gothic"/>
                <a:ea typeface="Century Gothic"/>
                <a:cs typeface="Century Gothic"/>
                <a:sym typeface="Century Gothic"/>
              </a:defRPr>
            </a:lvl7pPr>
            <a:lvl8pPr lvl="7" marR="0" rtl="0" algn="l">
              <a:lnSpc>
                <a:spcPct val="100000"/>
              </a:lnSpc>
              <a:spcBef>
                <a:spcPts val="600"/>
              </a:spcBef>
              <a:spcAft>
                <a:spcPts val="0"/>
              </a:spcAft>
              <a:buClr>
                <a:schemeClr val="accent1"/>
              </a:buClr>
              <a:buSzPts val="1200"/>
              <a:buFont typeface="Noto Sans Symbols"/>
              <a:buChar char="🞆"/>
              <a:defRPr b="0" i="0" sz="1200" u="none" cap="none" strike="noStrike">
                <a:solidFill>
                  <a:schemeClr val="lt1"/>
                </a:solidFill>
                <a:latin typeface="Century Gothic"/>
                <a:ea typeface="Century Gothic"/>
                <a:cs typeface="Century Gothic"/>
                <a:sym typeface="Century Gothic"/>
              </a:defRPr>
            </a:lvl8pPr>
            <a:lvl9pPr lvl="8" marR="0" rtl="0" algn="l">
              <a:lnSpc>
                <a:spcPct val="100000"/>
              </a:lnSpc>
              <a:spcBef>
                <a:spcPts val="600"/>
              </a:spcBef>
              <a:spcAft>
                <a:spcPts val="600"/>
              </a:spcAft>
              <a:buClr>
                <a:schemeClr val="accent1"/>
              </a:buClr>
              <a:buSzPts val="1200"/>
              <a:buFont typeface="Noto Sans Symbols"/>
              <a:buChar char="🞆"/>
              <a:defRPr b="0" i="0" sz="1200" u="none" cap="none" strike="noStrike">
                <a:solidFill>
                  <a:schemeClr val="lt1"/>
                </a:solidFill>
                <a:latin typeface="Century Gothic"/>
                <a:ea typeface="Century Gothic"/>
                <a:cs typeface="Century Gothic"/>
                <a:sym typeface="Century Gothic"/>
              </a:defRPr>
            </a:lvl9pPr>
          </a:lstStyle>
          <a:p/>
        </p:txBody>
      </p:sp>
      <p:sp>
        <p:nvSpPr>
          <p:cNvPr id="78" name="Google Shape;78;p11"/>
          <p:cNvSpPr txBox="1"/>
          <p:nvPr>
            <p:ph idx="1" type="body"/>
          </p:nvPr>
        </p:nvSpPr>
        <p:spPr>
          <a:xfrm>
            <a:off x="810000" y="5367338"/>
            <a:ext cx="10561418" cy="493712"/>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Autofit/>
          </a:bodyPr>
          <a:lstStyle>
            <a:lvl1pPr indent="-228600" lvl="0" marL="457200" algn="l">
              <a:lnSpc>
                <a:spcPct val="100000"/>
              </a:lnSpc>
              <a:spcBef>
                <a:spcPts val="240"/>
              </a:spcBef>
              <a:spcAft>
                <a:spcPts val="0"/>
              </a:spcAft>
              <a:buSzPts val="1200"/>
              <a:buNone/>
              <a:defRPr sz="1200"/>
            </a:lvl1pPr>
            <a:lvl2pPr indent="-228600" lvl="1" marL="914400" algn="l">
              <a:lnSpc>
                <a:spcPct val="100000"/>
              </a:lnSpc>
              <a:spcBef>
                <a:spcPts val="600"/>
              </a:spcBef>
              <a:spcAft>
                <a:spcPts val="0"/>
              </a:spcAft>
              <a:buSzPts val="1200"/>
              <a:buNone/>
              <a:defRPr sz="1200"/>
            </a:lvl2pPr>
            <a:lvl3pPr indent="-228600" lvl="2" marL="1371600" algn="l">
              <a:lnSpc>
                <a:spcPct val="100000"/>
              </a:lnSpc>
              <a:spcBef>
                <a:spcPts val="600"/>
              </a:spcBef>
              <a:spcAft>
                <a:spcPts val="0"/>
              </a:spcAft>
              <a:buSzPts val="1000"/>
              <a:buNone/>
              <a:defRPr sz="1000"/>
            </a:lvl3pPr>
            <a:lvl4pPr indent="-228600" lvl="3" marL="1828800" algn="l">
              <a:lnSpc>
                <a:spcPct val="100000"/>
              </a:lnSpc>
              <a:spcBef>
                <a:spcPts val="600"/>
              </a:spcBef>
              <a:spcAft>
                <a:spcPts val="0"/>
              </a:spcAft>
              <a:buSzPts val="900"/>
              <a:buNone/>
              <a:defRPr sz="900"/>
            </a:lvl4pPr>
            <a:lvl5pPr indent="-228600" lvl="4" marL="2286000" algn="l">
              <a:lnSpc>
                <a:spcPct val="100000"/>
              </a:lnSpc>
              <a:spcBef>
                <a:spcPts val="600"/>
              </a:spcBef>
              <a:spcAft>
                <a:spcPts val="0"/>
              </a:spcAft>
              <a:buSzPts val="900"/>
              <a:buNone/>
              <a:defRPr sz="900"/>
            </a:lvl5pPr>
            <a:lvl6pPr indent="-228600" lvl="5" marL="2743200" algn="l">
              <a:lnSpc>
                <a:spcPct val="100000"/>
              </a:lnSpc>
              <a:spcBef>
                <a:spcPts val="600"/>
              </a:spcBef>
              <a:spcAft>
                <a:spcPts val="0"/>
              </a:spcAft>
              <a:buSzPts val="900"/>
              <a:buNone/>
              <a:defRPr sz="900"/>
            </a:lvl6pPr>
            <a:lvl7pPr indent="-228600" lvl="6" marL="3200400" algn="l">
              <a:lnSpc>
                <a:spcPct val="100000"/>
              </a:lnSpc>
              <a:spcBef>
                <a:spcPts val="600"/>
              </a:spcBef>
              <a:spcAft>
                <a:spcPts val="0"/>
              </a:spcAft>
              <a:buSzPts val="900"/>
              <a:buNone/>
              <a:defRPr sz="900"/>
            </a:lvl7pPr>
            <a:lvl8pPr indent="-228600" lvl="7" marL="3657600" algn="l">
              <a:lnSpc>
                <a:spcPct val="100000"/>
              </a:lnSpc>
              <a:spcBef>
                <a:spcPts val="600"/>
              </a:spcBef>
              <a:spcAft>
                <a:spcPts val="0"/>
              </a:spcAft>
              <a:buSzPts val="900"/>
              <a:buNone/>
              <a:defRPr sz="900"/>
            </a:lvl8pPr>
            <a:lvl9pPr indent="-228600" lvl="8" marL="4114800" algn="l">
              <a:lnSpc>
                <a:spcPct val="100000"/>
              </a:lnSpc>
              <a:spcBef>
                <a:spcPts val="600"/>
              </a:spcBef>
              <a:spcAft>
                <a:spcPts val="600"/>
              </a:spcAft>
              <a:buSzPts val="900"/>
              <a:buNone/>
              <a:defRPr sz="900"/>
            </a:lvl9pPr>
          </a:lstStyle>
          <a:p/>
        </p:txBody>
      </p:sp>
      <p:sp>
        <p:nvSpPr>
          <p:cNvPr id="79" name="Google Shape;79;p11"/>
          <p:cNvSpPr txBox="1"/>
          <p:nvPr>
            <p:ph idx="10" type="dt"/>
          </p:nvPr>
        </p:nvSpPr>
        <p:spPr>
          <a:xfrm>
            <a:off x="9334626" y="6041362"/>
            <a:ext cx="1343706"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11"/>
          <p:cNvSpPr txBox="1"/>
          <p:nvPr>
            <p:ph idx="11" type="ftr"/>
          </p:nvPr>
        </p:nvSpPr>
        <p:spPr>
          <a:xfrm>
            <a:off x="451514" y="6041362"/>
            <a:ext cx="864432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11"/>
          <p:cNvSpPr txBox="1"/>
          <p:nvPr>
            <p:ph idx="12" type="sldNum"/>
          </p:nvPr>
        </p:nvSpPr>
        <p:spPr>
          <a:xfrm>
            <a:off x="10678331" y="5915888"/>
            <a:ext cx="1062155" cy="490599"/>
          </a:xfrm>
          <a:prstGeom prst="rect">
            <a:avLst/>
          </a:prstGeom>
          <a:noFill/>
          <a:ln>
            <a:noFill/>
          </a:ln>
        </p:spPr>
        <p:txBody>
          <a:bodyPr anchorCtr="0" anchor="b" bIns="108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with Caption">
  <p:cSld name="Quote with Caption">
    <p:spTree>
      <p:nvGrpSpPr>
        <p:cNvPr id="82" name="Shape 82"/>
        <p:cNvGrpSpPr/>
        <p:nvPr/>
      </p:nvGrpSpPr>
      <p:grpSpPr>
        <a:xfrm>
          <a:off x="0" y="0"/>
          <a:ext cx="0" cy="0"/>
          <a:chOff x="0" y="0"/>
          <a:chExt cx="0" cy="0"/>
        </a:xfrm>
      </p:grpSpPr>
      <p:sp>
        <p:nvSpPr>
          <p:cNvPr id="83" name="Google Shape;83;p12"/>
          <p:cNvSpPr/>
          <p:nvPr/>
        </p:nvSpPr>
        <p:spPr>
          <a:xfrm>
            <a:off x="631697" y="1081456"/>
            <a:ext cx="6332416" cy="3239188"/>
          </a:xfrm>
          <a:custGeom>
            <a:rect b="b" l="l" r="r" t="t"/>
            <a:pathLst>
              <a:path extrusionOk="0" h="2308" w="3384">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blipFill rotWithShape="1">
            <a:blip r:embed="rId2">
              <a:alphaModFix/>
            </a:blip>
            <a:tile algn="tl" flip="none" tx="0" sx="100000" ty="0" sy="100000"/>
          </a:blipFill>
          <a:ln cap="rnd" cmpd="sng" w="9525">
            <a:solidFill>
              <a:schemeClr val="accent1"/>
            </a:solidFill>
            <a:prstDash val="solid"/>
            <a:round/>
            <a:headEnd len="sm" w="sm" type="none"/>
            <a:tailEnd len="sm" w="sm" type="none"/>
          </a:ln>
        </p:spPr>
      </p:sp>
      <p:sp>
        <p:nvSpPr>
          <p:cNvPr id="84" name="Google Shape;84;p12"/>
          <p:cNvSpPr txBox="1"/>
          <p:nvPr>
            <p:ph type="title"/>
          </p:nvPr>
        </p:nvSpPr>
        <p:spPr>
          <a:xfrm>
            <a:off x="850985" y="1238502"/>
            <a:ext cx="5893840" cy="2645912"/>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lvl1pPr lvl="0" algn="l">
              <a:lnSpc>
                <a:spcPct val="100000"/>
              </a:lnSpc>
              <a:spcBef>
                <a:spcPts val="0"/>
              </a:spcBef>
              <a:spcAft>
                <a:spcPts val="0"/>
              </a:spcAft>
              <a:buClr>
                <a:srgbClr val="FEFEFE"/>
              </a:buClr>
              <a:buSzPts val="4200"/>
              <a:buFont typeface="Century Gothic"/>
              <a:buNone/>
              <a:defRPr b="1" sz="42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12"/>
          <p:cNvSpPr txBox="1"/>
          <p:nvPr>
            <p:ph idx="1" type="body"/>
          </p:nvPr>
        </p:nvSpPr>
        <p:spPr>
          <a:xfrm>
            <a:off x="853190" y="4443680"/>
            <a:ext cx="5891636" cy="713241"/>
          </a:xfrm>
          <a:prstGeom prst="rect">
            <a:avLst/>
          </a:prstGeom>
          <a:noFill/>
          <a:ln>
            <a:noFill/>
          </a:ln>
          <a:effectLst>
            <a:outerShdw blurRad="50800">
              <a:srgbClr val="000000">
                <a:alpha val="40000"/>
              </a:srgbClr>
            </a:outerShdw>
          </a:effectLst>
        </p:spPr>
        <p:txBody>
          <a:bodyPr anchorCtr="0" anchor="t" bIns="45700" lIns="91425" spcFirstLastPara="1" rIns="91425" wrap="square" tIns="45700">
            <a:noAutofit/>
          </a:bodyPr>
          <a:lstStyle>
            <a:lvl1pPr indent="-228600" lvl="0" marL="457200" algn="l">
              <a:lnSpc>
                <a:spcPct val="100000"/>
              </a:lnSpc>
              <a:spcBef>
                <a:spcPts val="360"/>
              </a:spcBef>
              <a:spcAft>
                <a:spcPts val="0"/>
              </a:spcAft>
              <a:buSzPts val="1800"/>
              <a:buNone/>
              <a:defRPr sz="1800">
                <a:solidFill>
                  <a:schemeClr val="lt1"/>
                </a:solidFill>
              </a:defRPr>
            </a:lvl1pPr>
            <a:lvl2pPr indent="-228600" lvl="1" marL="914400" algn="l">
              <a:lnSpc>
                <a:spcPct val="100000"/>
              </a:lnSpc>
              <a:spcBef>
                <a:spcPts val="600"/>
              </a:spcBef>
              <a:spcAft>
                <a:spcPts val="0"/>
              </a:spcAft>
              <a:buSzPts val="1800"/>
              <a:buNone/>
              <a:defRPr sz="1800">
                <a:solidFill>
                  <a:schemeClr val="lt1"/>
                </a:solidFill>
              </a:defRPr>
            </a:lvl2pPr>
            <a:lvl3pPr indent="-228600" lvl="2" marL="1371600" algn="l">
              <a:lnSpc>
                <a:spcPct val="100000"/>
              </a:lnSpc>
              <a:spcBef>
                <a:spcPts val="600"/>
              </a:spcBef>
              <a:spcAft>
                <a:spcPts val="0"/>
              </a:spcAft>
              <a:buSzPts val="1600"/>
              <a:buNone/>
              <a:defRPr sz="1600">
                <a:solidFill>
                  <a:schemeClr val="lt1"/>
                </a:solidFill>
              </a:defRPr>
            </a:lvl3pPr>
            <a:lvl4pPr indent="-228600" lvl="3" marL="1828800" algn="l">
              <a:lnSpc>
                <a:spcPct val="100000"/>
              </a:lnSpc>
              <a:spcBef>
                <a:spcPts val="600"/>
              </a:spcBef>
              <a:spcAft>
                <a:spcPts val="0"/>
              </a:spcAft>
              <a:buSzPts val="1400"/>
              <a:buNone/>
              <a:defRPr sz="1400">
                <a:solidFill>
                  <a:schemeClr val="lt1"/>
                </a:solidFill>
              </a:defRPr>
            </a:lvl4pPr>
            <a:lvl5pPr indent="-228600" lvl="4" marL="2286000" algn="l">
              <a:lnSpc>
                <a:spcPct val="100000"/>
              </a:lnSpc>
              <a:spcBef>
                <a:spcPts val="600"/>
              </a:spcBef>
              <a:spcAft>
                <a:spcPts val="0"/>
              </a:spcAft>
              <a:buSzPts val="1400"/>
              <a:buNone/>
              <a:defRPr sz="1400">
                <a:solidFill>
                  <a:schemeClr val="lt1"/>
                </a:solidFill>
              </a:defRPr>
            </a:lvl5pPr>
            <a:lvl6pPr indent="-228600" lvl="5" marL="2743200" algn="l">
              <a:lnSpc>
                <a:spcPct val="100000"/>
              </a:lnSpc>
              <a:spcBef>
                <a:spcPts val="600"/>
              </a:spcBef>
              <a:spcAft>
                <a:spcPts val="0"/>
              </a:spcAft>
              <a:buSzPts val="1400"/>
              <a:buNone/>
              <a:defRPr sz="1400">
                <a:solidFill>
                  <a:schemeClr val="lt1"/>
                </a:solidFill>
              </a:defRPr>
            </a:lvl6pPr>
            <a:lvl7pPr indent="-228600" lvl="6" marL="3200400" algn="l">
              <a:lnSpc>
                <a:spcPct val="100000"/>
              </a:lnSpc>
              <a:spcBef>
                <a:spcPts val="600"/>
              </a:spcBef>
              <a:spcAft>
                <a:spcPts val="0"/>
              </a:spcAft>
              <a:buSzPts val="1400"/>
              <a:buNone/>
              <a:defRPr sz="1400">
                <a:solidFill>
                  <a:schemeClr val="lt1"/>
                </a:solidFill>
              </a:defRPr>
            </a:lvl7pPr>
            <a:lvl8pPr indent="-228600" lvl="7" marL="3657600" algn="l">
              <a:lnSpc>
                <a:spcPct val="100000"/>
              </a:lnSpc>
              <a:spcBef>
                <a:spcPts val="600"/>
              </a:spcBef>
              <a:spcAft>
                <a:spcPts val="0"/>
              </a:spcAft>
              <a:buSzPts val="1400"/>
              <a:buNone/>
              <a:defRPr sz="1400">
                <a:solidFill>
                  <a:schemeClr val="lt1"/>
                </a:solidFill>
              </a:defRPr>
            </a:lvl8pPr>
            <a:lvl9pPr indent="-228600" lvl="8" marL="4114800" algn="l">
              <a:lnSpc>
                <a:spcPct val="100000"/>
              </a:lnSpc>
              <a:spcBef>
                <a:spcPts val="600"/>
              </a:spcBef>
              <a:spcAft>
                <a:spcPts val="600"/>
              </a:spcAft>
              <a:buSzPts val="1400"/>
              <a:buNone/>
              <a:defRPr sz="1400">
                <a:solidFill>
                  <a:schemeClr val="lt1"/>
                </a:solidFill>
              </a:defRPr>
            </a:lvl9pPr>
          </a:lstStyle>
          <a:p/>
        </p:txBody>
      </p:sp>
      <p:sp>
        <p:nvSpPr>
          <p:cNvPr id="86" name="Google Shape;86;p12"/>
          <p:cNvSpPr txBox="1"/>
          <p:nvPr>
            <p:ph idx="2" type="body"/>
          </p:nvPr>
        </p:nvSpPr>
        <p:spPr>
          <a:xfrm>
            <a:off x="7574642" y="1081456"/>
            <a:ext cx="3810001" cy="4075465"/>
          </a:xfrm>
          <a:prstGeom prst="rect">
            <a:avLst/>
          </a:prstGeom>
          <a:noFill/>
          <a:ln>
            <a:noFill/>
          </a:ln>
          <a:effectLst>
            <a:outerShdw blurRad="50800">
              <a:srgbClr val="000000">
                <a:alpha val="40000"/>
              </a:srgbClr>
            </a:outerShdw>
          </a:effectLst>
        </p:spPr>
        <p:txBody>
          <a:bodyPr anchorCtr="0" anchor="t" bIns="45700" lIns="91425" spcFirstLastPara="1" rIns="91425" wrap="square" tIns="45700">
            <a:noAutofit/>
          </a:bodyPr>
          <a:lstStyle>
            <a:lvl1pPr indent="-228600" lvl="0" marL="457200" algn="l">
              <a:lnSpc>
                <a:spcPct val="100000"/>
              </a:lnSpc>
              <a:spcBef>
                <a:spcPts val="360"/>
              </a:spcBef>
              <a:spcAft>
                <a:spcPts val="0"/>
              </a:spcAft>
              <a:buSzPts val="1800"/>
              <a:buFont typeface="Century Gothic"/>
              <a:buNone/>
              <a:defRPr/>
            </a:lvl1pPr>
            <a:lvl2pPr indent="-342900" lvl="1" marL="914400" algn="l">
              <a:lnSpc>
                <a:spcPct val="100000"/>
              </a:lnSpc>
              <a:spcBef>
                <a:spcPts val="600"/>
              </a:spcBef>
              <a:spcAft>
                <a:spcPts val="0"/>
              </a:spcAft>
              <a:buSzPts val="1800"/>
              <a:buChar char="?"/>
              <a:defRPr/>
            </a:lvl2pPr>
            <a:lvl3pPr indent="-342900" lvl="2" marL="1371600" algn="l">
              <a:lnSpc>
                <a:spcPct val="100000"/>
              </a:lnSpc>
              <a:spcBef>
                <a:spcPts val="600"/>
              </a:spcBef>
              <a:spcAft>
                <a:spcPts val="0"/>
              </a:spcAft>
              <a:buSzPts val="1800"/>
              <a:buChar char="?"/>
              <a:defRPr/>
            </a:lvl3pPr>
            <a:lvl4pPr indent="-342900" lvl="3" marL="1828800" algn="l">
              <a:lnSpc>
                <a:spcPct val="100000"/>
              </a:lnSpc>
              <a:spcBef>
                <a:spcPts val="600"/>
              </a:spcBef>
              <a:spcAft>
                <a:spcPts val="0"/>
              </a:spcAft>
              <a:buSzPts val="1800"/>
              <a:buChar char="?"/>
              <a:defRPr/>
            </a:lvl4pPr>
            <a:lvl5pPr indent="-342900" lvl="4" marL="2286000" algn="l">
              <a:lnSpc>
                <a:spcPct val="100000"/>
              </a:lnSpc>
              <a:spcBef>
                <a:spcPts val="600"/>
              </a:spcBef>
              <a:spcAft>
                <a:spcPts val="0"/>
              </a:spcAft>
              <a:buSzPts val="1800"/>
              <a:buChar char="?"/>
              <a:defRPr/>
            </a:lvl5pPr>
            <a:lvl6pPr indent="-342900" lvl="5" marL="2743200" algn="l">
              <a:lnSpc>
                <a:spcPct val="100000"/>
              </a:lnSpc>
              <a:spcBef>
                <a:spcPts val="600"/>
              </a:spcBef>
              <a:spcAft>
                <a:spcPts val="0"/>
              </a:spcAft>
              <a:buSzPts val="1800"/>
              <a:buChar char="?"/>
              <a:defRPr/>
            </a:lvl6pPr>
            <a:lvl7pPr indent="-342900" lvl="6" marL="3200400" algn="l">
              <a:lnSpc>
                <a:spcPct val="100000"/>
              </a:lnSpc>
              <a:spcBef>
                <a:spcPts val="600"/>
              </a:spcBef>
              <a:spcAft>
                <a:spcPts val="0"/>
              </a:spcAft>
              <a:buSzPts val="1800"/>
              <a:buChar char="?"/>
              <a:defRPr/>
            </a:lvl7pPr>
            <a:lvl8pPr indent="-342900" lvl="7" marL="3657600" algn="l">
              <a:lnSpc>
                <a:spcPct val="100000"/>
              </a:lnSpc>
              <a:spcBef>
                <a:spcPts val="600"/>
              </a:spcBef>
              <a:spcAft>
                <a:spcPts val="0"/>
              </a:spcAft>
              <a:buSzPts val="1800"/>
              <a:buChar char="?"/>
              <a:defRPr/>
            </a:lvl8pPr>
            <a:lvl9pPr indent="-342900" lvl="8" marL="4114800" algn="l">
              <a:lnSpc>
                <a:spcPct val="100000"/>
              </a:lnSpc>
              <a:spcBef>
                <a:spcPts val="600"/>
              </a:spcBef>
              <a:spcAft>
                <a:spcPts val="600"/>
              </a:spcAft>
              <a:buSzPts val="1800"/>
              <a:buChar char="?"/>
              <a:defRPr/>
            </a:lvl9pPr>
          </a:lstStyle>
          <a:p/>
        </p:txBody>
      </p:sp>
      <p:sp>
        <p:nvSpPr>
          <p:cNvPr id="87" name="Google Shape;87;p12"/>
          <p:cNvSpPr txBox="1"/>
          <p:nvPr>
            <p:ph idx="10" type="dt"/>
          </p:nvPr>
        </p:nvSpPr>
        <p:spPr>
          <a:xfrm>
            <a:off x="9334626" y="6041362"/>
            <a:ext cx="1343706"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12"/>
          <p:cNvSpPr txBox="1"/>
          <p:nvPr>
            <p:ph idx="11" type="ftr"/>
          </p:nvPr>
        </p:nvSpPr>
        <p:spPr>
          <a:xfrm>
            <a:off x="451514" y="6041362"/>
            <a:ext cx="864432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9" name="Google Shape;89;p12"/>
          <p:cNvSpPr txBox="1"/>
          <p:nvPr>
            <p:ph idx="12" type="sldNum"/>
          </p:nvPr>
        </p:nvSpPr>
        <p:spPr>
          <a:xfrm>
            <a:off x="10678331" y="5915888"/>
            <a:ext cx="1062155" cy="490599"/>
          </a:xfrm>
          <a:prstGeom prst="rect">
            <a:avLst/>
          </a:prstGeom>
          <a:noFill/>
          <a:ln>
            <a:noFill/>
          </a:ln>
        </p:spPr>
        <p:txBody>
          <a:bodyPr anchorCtr="0" anchor="b" bIns="108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me Card">
  <p:cSld name="Name Card">
    <p:spTree>
      <p:nvGrpSpPr>
        <p:cNvPr id="90" name="Shape 90"/>
        <p:cNvGrpSpPr/>
        <p:nvPr/>
      </p:nvGrpSpPr>
      <p:grpSpPr>
        <a:xfrm>
          <a:off x="0" y="0"/>
          <a:ext cx="0" cy="0"/>
          <a:chOff x="0" y="0"/>
          <a:chExt cx="0" cy="0"/>
        </a:xfrm>
      </p:grpSpPr>
      <p:sp>
        <p:nvSpPr>
          <p:cNvPr id="91" name="Google Shape;91;p13"/>
          <p:cNvSpPr/>
          <p:nvPr/>
        </p:nvSpPr>
        <p:spPr>
          <a:xfrm>
            <a:off x="1140884" y="2286585"/>
            <a:ext cx="4895115" cy="2503972"/>
          </a:xfrm>
          <a:custGeom>
            <a:rect b="b" l="l" r="r" t="t"/>
            <a:pathLst>
              <a:path extrusionOk="0" h="2308" w="3384">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blipFill rotWithShape="1">
            <a:blip r:embed="rId2">
              <a:alphaModFix/>
            </a:blip>
            <a:tile algn="tl" flip="none" tx="0" sx="100000" ty="0" sy="100000"/>
          </a:blipFill>
          <a:ln cap="rnd" cmpd="sng" w="9525">
            <a:solidFill>
              <a:schemeClr val="accent1"/>
            </a:solidFill>
            <a:prstDash val="solid"/>
            <a:round/>
            <a:headEnd len="sm" w="sm" type="none"/>
            <a:tailEnd len="sm" w="sm" type="none"/>
          </a:ln>
        </p:spPr>
      </p:sp>
      <p:sp>
        <p:nvSpPr>
          <p:cNvPr id="92" name="Google Shape;92;p13"/>
          <p:cNvSpPr txBox="1"/>
          <p:nvPr>
            <p:ph type="title"/>
          </p:nvPr>
        </p:nvSpPr>
        <p:spPr>
          <a:xfrm>
            <a:off x="1357089" y="2435957"/>
            <a:ext cx="4382521" cy="2007789"/>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lvl1pPr lvl="0" algn="l">
              <a:lnSpc>
                <a:spcPct val="100000"/>
              </a:lnSpc>
              <a:spcBef>
                <a:spcPts val="0"/>
              </a:spcBef>
              <a:spcAft>
                <a:spcPts val="0"/>
              </a:spcAft>
              <a:buClr>
                <a:srgbClr val="FEFEFE"/>
              </a:buClr>
              <a:buSzPts val="3200"/>
              <a:buFont typeface="Century Gothic"/>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3" name="Google Shape;93;p13"/>
          <p:cNvSpPr txBox="1"/>
          <p:nvPr>
            <p:ph idx="1" type="body"/>
          </p:nvPr>
        </p:nvSpPr>
        <p:spPr>
          <a:xfrm>
            <a:off x="6156000" y="2286000"/>
            <a:ext cx="4880300" cy="2295525"/>
          </a:xfrm>
          <a:prstGeom prst="rect">
            <a:avLst/>
          </a:prstGeom>
          <a:noFill/>
          <a:ln>
            <a:noFill/>
          </a:ln>
          <a:effectLst>
            <a:outerShdw blurRad="50800">
              <a:srgbClr val="000000">
                <a:alpha val="40000"/>
              </a:srgbClr>
            </a:outerShdw>
          </a:effectLst>
        </p:spPr>
        <p:txBody>
          <a:bodyPr anchorCtr="0" anchor="t" bIns="45700" lIns="91425" spcFirstLastPara="1" rIns="91425" wrap="square" tIns="45700">
            <a:noAutofit/>
          </a:bodyPr>
          <a:lstStyle>
            <a:lvl1pPr indent="-228600" lvl="0" marL="457200" algn="l">
              <a:lnSpc>
                <a:spcPct val="100000"/>
              </a:lnSpc>
              <a:spcBef>
                <a:spcPts val="360"/>
              </a:spcBef>
              <a:spcAft>
                <a:spcPts val="0"/>
              </a:spcAft>
              <a:buSzPts val="1800"/>
              <a:buFont typeface="Century Gothic"/>
              <a:buNone/>
              <a:defRPr/>
            </a:lvl1pPr>
            <a:lvl2pPr indent="-342900" lvl="1" marL="914400" algn="l">
              <a:lnSpc>
                <a:spcPct val="100000"/>
              </a:lnSpc>
              <a:spcBef>
                <a:spcPts val="600"/>
              </a:spcBef>
              <a:spcAft>
                <a:spcPts val="0"/>
              </a:spcAft>
              <a:buSzPts val="1800"/>
              <a:buChar char="?"/>
              <a:defRPr/>
            </a:lvl2pPr>
            <a:lvl3pPr indent="-342900" lvl="2" marL="1371600" algn="l">
              <a:lnSpc>
                <a:spcPct val="100000"/>
              </a:lnSpc>
              <a:spcBef>
                <a:spcPts val="600"/>
              </a:spcBef>
              <a:spcAft>
                <a:spcPts val="0"/>
              </a:spcAft>
              <a:buSzPts val="1800"/>
              <a:buChar char="?"/>
              <a:defRPr/>
            </a:lvl3pPr>
            <a:lvl4pPr indent="-342900" lvl="3" marL="1828800" algn="l">
              <a:lnSpc>
                <a:spcPct val="100000"/>
              </a:lnSpc>
              <a:spcBef>
                <a:spcPts val="600"/>
              </a:spcBef>
              <a:spcAft>
                <a:spcPts val="0"/>
              </a:spcAft>
              <a:buSzPts val="1800"/>
              <a:buChar char="?"/>
              <a:defRPr/>
            </a:lvl4pPr>
            <a:lvl5pPr indent="-342900" lvl="4" marL="2286000" algn="l">
              <a:lnSpc>
                <a:spcPct val="100000"/>
              </a:lnSpc>
              <a:spcBef>
                <a:spcPts val="600"/>
              </a:spcBef>
              <a:spcAft>
                <a:spcPts val="0"/>
              </a:spcAft>
              <a:buSzPts val="1800"/>
              <a:buChar char="?"/>
              <a:defRPr/>
            </a:lvl5pPr>
            <a:lvl6pPr indent="-342900" lvl="5" marL="2743200" algn="l">
              <a:lnSpc>
                <a:spcPct val="100000"/>
              </a:lnSpc>
              <a:spcBef>
                <a:spcPts val="600"/>
              </a:spcBef>
              <a:spcAft>
                <a:spcPts val="0"/>
              </a:spcAft>
              <a:buSzPts val="1800"/>
              <a:buChar char="?"/>
              <a:defRPr/>
            </a:lvl6pPr>
            <a:lvl7pPr indent="-342900" lvl="6" marL="3200400" algn="l">
              <a:lnSpc>
                <a:spcPct val="100000"/>
              </a:lnSpc>
              <a:spcBef>
                <a:spcPts val="600"/>
              </a:spcBef>
              <a:spcAft>
                <a:spcPts val="0"/>
              </a:spcAft>
              <a:buSzPts val="1800"/>
              <a:buChar char="?"/>
              <a:defRPr/>
            </a:lvl7pPr>
            <a:lvl8pPr indent="-342900" lvl="7" marL="3657600" algn="l">
              <a:lnSpc>
                <a:spcPct val="100000"/>
              </a:lnSpc>
              <a:spcBef>
                <a:spcPts val="600"/>
              </a:spcBef>
              <a:spcAft>
                <a:spcPts val="0"/>
              </a:spcAft>
              <a:buSzPts val="1800"/>
              <a:buChar char="?"/>
              <a:defRPr/>
            </a:lvl8pPr>
            <a:lvl9pPr indent="-342900" lvl="8" marL="4114800" algn="l">
              <a:lnSpc>
                <a:spcPct val="100000"/>
              </a:lnSpc>
              <a:spcBef>
                <a:spcPts val="600"/>
              </a:spcBef>
              <a:spcAft>
                <a:spcPts val="600"/>
              </a:spcAft>
              <a:buSzPts val="1800"/>
              <a:buChar char="?"/>
              <a:defRPr/>
            </a:lvl9pPr>
          </a:lstStyle>
          <a:p/>
        </p:txBody>
      </p:sp>
      <p:sp>
        <p:nvSpPr>
          <p:cNvPr id="94" name="Google Shape;94;p13"/>
          <p:cNvSpPr txBox="1"/>
          <p:nvPr>
            <p:ph idx="10" type="dt"/>
          </p:nvPr>
        </p:nvSpPr>
        <p:spPr>
          <a:xfrm>
            <a:off x="9334626" y="6041362"/>
            <a:ext cx="1343706"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 name="Google Shape;95;p13"/>
          <p:cNvSpPr txBox="1"/>
          <p:nvPr>
            <p:ph idx="11" type="ftr"/>
          </p:nvPr>
        </p:nvSpPr>
        <p:spPr>
          <a:xfrm>
            <a:off x="451514" y="6041362"/>
            <a:ext cx="864432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6" name="Google Shape;96;p13"/>
          <p:cNvSpPr txBox="1"/>
          <p:nvPr>
            <p:ph idx="12" type="sldNum"/>
          </p:nvPr>
        </p:nvSpPr>
        <p:spPr>
          <a:xfrm>
            <a:off x="10678331" y="5915888"/>
            <a:ext cx="1062155" cy="490599"/>
          </a:xfrm>
          <a:prstGeom prst="rect">
            <a:avLst/>
          </a:prstGeom>
          <a:noFill/>
          <a:ln>
            <a:noFill/>
          </a:ln>
        </p:spPr>
        <p:txBody>
          <a:bodyPr anchorCtr="0" anchor="b" bIns="108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97" name="Shape 97"/>
        <p:cNvGrpSpPr/>
        <p:nvPr/>
      </p:nvGrpSpPr>
      <p:grpSpPr>
        <a:xfrm>
          <a:off x="0" y="0"/>
          <a:ext cx="0" cy="0"/>
          <a:chOff x="0" y="0"/>
          <a:chExt cx="0" cy="0"/>
        </a:xfrm>
      </p:grpSpPr>
      <p:sp>
        <p:nvSpPr>
          <p:cNvPr id="98" name="Google Shape;98;p14"/>
          <p:cNvSpPr/>
          <p:nvPr/>
        </p:nvSpPr>
        <p:spPr>
          <a:xfrm>
            <a:off x="0" y="0"/>
            <a:ext cx="12192000" cy="2185988"/>
          </a:xfrm>
          <a:custGeom>
            <a:rect b="b" l="l" r="r" t="t"/>
            <a:pathLst>
              <a:path extrusionOk="0" h="1377" w="5760">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blipFill rotWithShape="1">
            <a:blip r:embed="rId2">
              <a:alphaModFix/>
            </a:blip>
            <a:tile algn="tl" flip="none" tx="0" sx="100000" ty="0" sy="100000"/>
          </a:blipFill>
          <a:ln cap="rnd" cmpd="sng" w="9525">
            <a:solidFill>
              <a:schemeClr val="accent1"/>
            </a:solidFill>
            <a:prstDash val="solid"/>
            <a:round/>
            <a:headEnd len="sm" w="sm" type="none"/>
            <a:tailEnd len="sm" w="sm" type="none"/>
          </a:ln>
        </p:spPr>
      </p:sp>
      <p:sp>
        <p:nvSpPr>
          <p:cNvPr id="99" name="Google Shape;99;p14"/>
          <p:cNvSpPr txBox="1"/>
          <p:nvPr>
            <p:ph type="title"/>
          </p:nvPr>
        </p:nvSpPr>
        <p:spPr>
          <a:xfrm>
            <a:off x="810000" y="447188"/>
            <a:ext cx="10571998" cy="97045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lvl1pPr lvl="0" algn="l">
              <a:lnSpc>
                <a:spcPct val="100000"/>
              </a:lnSpc>
              <a:spcBef>
                <a:spcPts val="0"/>
              </a:spcBef>
              <a:spcAft>
                <a:spcPts val="0"/>
              </a:spcAft>
              <a:buClr>
                <a:srgbClr val="FEFEFE"/>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p14"/>
          <p:cNvSpPr txBox="1"/>
          <p:nvPr>
            <p:ph idx="1" type="body"/>
          </p:nvPr>
        </p:nvSpPr>
        <p:spPr>
          <a:xfrm rot="5400000">
            <a:off x="4254444" y="-1260043"/>
            <a:ext cx="3674397" cy="10563285"/>
          </a:xfrm>
          <a:prstGeom prst="rect">
            <a:avLst/>
          </a:prstGeom>
          <a:noFill/>
          <a:ln>
            <a:noFill/>
          </a:ln>
          <a:effectLst>
            <a:outerShdw blurRad="50800">
              <a:srgbClr val="000000">
                <a:alpha val="40000"/>
              </a:srgbClr>
            </a:outerShdw>
          </a:effectLst>
        </p:spPr>
        <p:txBody>
          <a:bodyPr anchorCtr="0" anchor="t" bIns="45700" lIns="91425" spcFirstLastPara="1" rIns="91425" wrap="square" tIns="45700">
            <a:noAutofit/>
          </a:bodyPr>
          <a:lstStyle>
            <a:lvl1pPr indent="-342900" lvl="0" marL="457200" algn="l">
              <a:lnSpc>
                <a:spcPct val="100000"/>
              </a:lnSpc>
              <a:spcBef>
                <a:spcPts val="360"/>
              </a:spcBef>
              <a:spcAft>
                <a:spcPts val="0"/>
              </a:spcAft>
              <a:buSzPts val="1800"/>
              <a:buChar char="?"/>
              <a:defRPr/>
            </a:lvl1pPr>
            <a:lvl2pPr indent="-342900" lvl="1" marL="914400" algn="l">
              <a:lnSpc>
                <a:spcPct val="100000"/>
              </a:lnSpc>
              <a:spcBef>
                <a:spcPts val="600"/>
              </a:spcBef>
              <a:spcAft>
                <a:spcPts val="0"/>
              </a:spcAft>
              <a:buSzPts val="1800"/>
              <a:buChar char="?"/>
              <a:defRPr/>
            </a:lvl2pPr>
            <a:lvl3pPr indent="-342900" lvl="2" marL="1371600" algn="l">
              <a:lnSpc>
                <a:spcPct val="100000"/>
              </a:lnSpc>
              <a:spcBef>
                <a:spcPts val="600"/>
              </a:spcBef>
              <a:spcAft>
                <a:spcPts val="0"/>
              </a:spcAft>
              <a:buSzPts val="1800"/>
              <a:buChar char="?"/>
              <a:defRPr/>
            </a:lvl3pPr>
            <a:lvl4pPr indent="-342900" lvl="3" marL="1828800" algn="l">
              <a:lnSpc>
                <a:spcPct val="100000"/>
              </a:lnSpc>
              <a:spcBef>
                <a:spcPts val="600"/>
              </a:spcBef>
              <a:spcAft>
                <a:spcPts val="0"/>
              </a:spcAft>
              <a:buSzPts val="1800"/>
              <a:buChar char="?"/>
              <a:defRPr/>
            </a:lvl4pPr>
            <a:lvl5pPr indent="-342900" lvl="4" marL="2286000" algn="l">
              <a:lnSpc>
                <a:spcPct val="100000"/>
              </a:lnSpc>
              <a:spcBef>
                <a:spcPts val="600"/>
              </a:spcBef>
              <a:spcAft>
                <a:spcPts val="0"/>
              </a:spcAft>
              <a:buSzPts val="1800"/>
              <a:buChar char="?"/>
              <a:defRPr/>
            </a:lvl5pPr>
            <a:lvl6pPr indent="-342900" lvl="5" marL="2743200" algn="l">
              <a:lnSpc>
                <a:spcPct val="100000"/>
              </a:lnSpc>
              <a:spcBef>
                <a:spcPts val="600"/>
              </a:spcBef>
              <a:spcAft>
                <a:spcPts val="0"/>
              </a:spcAft>
              <a:buSzPts val="1800"/>
              <a:buChar char="?"/>
              <a:defRPr/>
            </a:lvl6pPr>
            <a:lvl7pPr indent="-342900" lvl="6" marL="3200400" algn="l">
              <a:lnSpc>
                <a:spcPct val="100000"/>
              </a:lnSpc>
              <a:spcBef>
                <a:spcPts val="600"/>
              </a:spcBef>
              <a:spcAft>
                <a:spcPts val="0"/>
              </a:spcAft>
              <a:buSzPts val="1800"/>
              <a:buChar char="?"/>
              <a:defRPr/>
            </a:lvl7pPr>
            <a:lvl8pPr indent="-342900" lvl="7" marL="3657600" algn="l">
              <a:lnSpc>
                <a:spcPct val="100000"/>
              </a:lnSpc>
              <a:spcBef>
                <a:spcPts val="600"/>
              </a:spcBef>
              <a:spcAft>
                <a:spcPts val="0"/>
              </a:spcAft>
              <a:buSzPts val="1800"/>
              <a:buChar char="?"/>
              <a:defRPr/>
            </a:lvl8pPr>
            <a:lvl9pPr indent="-342900" lvl="8" marL="4114800" algn="l">
              <a:lnSpc>
                <a:spcPct val="100000"/>
              </a:lnSpc>
              <a:spcBef>
                <a:spcPts val="600"/>
              </a:spcBef>
              <a:spcAft>
                <a:spcPts val="600"/>
              </a:spcAft>
              <a:buSzPts val="1800"/>
              <a:buChar char="?"/>
              <a:defRPr/>
            </a:lvl9pPr>
          </a:lstStyle>
          <a:p/>
        </p:txBody>
      </p:sp>
      <p:sp>
        <p:nvSpPr>
          <p:cNvPr id="101" name="Google Shape;101;p14"/>
          <p:cNvSpPr txBox="1"/>
          <p:nvPr>
            <p:ph idx="10" type="dt"/>
          </p:nvPr>
        </p:nvSpPr>
        <p:spPr>
          <a:xfrm>
            <a:off x="9334626" y="6041362"/>
            <a:ext cx="1343706"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2" name="Google Shape;102;p14"/>
          <p:cNvSpPr txBox="1"/>
          <p:nvPr>
            <p:ph idx="11" type="ftr"/>
          </p:nvPr>
        </p:nvSpPr>
        <p:spPr>
          <a:xfrm>
            <a:off x="451514" y="6041362"/>
            <a:ext cx="864432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3" name="Google Shape;103;p14"/>
          <p:cNvSpPr txBox="1"/>
          <p:nvPr>
            <p:ph idx="12" type="sldNum"/>
          </p:nvPr>
        </p:nvSpPr>
        <p:spPr>
          <a:xfrm>
            <a:off x="10678331" y="5915888"/>
            <a:ext cx="1062155" cy="490599"/>
          </a:xfrm>
          <a:prstGeom prst="rect">
            <a:avLst/>
          </a:prstGeom>
          <a:noFill/>
          <a:ln>
            <a:noFill/>
          </a:ln>
        </p:spPr>
        <p:txBody>
          <a:bodyPr anchorCtr="0" anchor="b" bIns="108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04" name="Shape 104"/>
        <p:cNvGrpSpPr/>
        <p:nvPr/>
      </p:nvGrpSpPr>
      <p:grpSpPr>
        <a:xfrm>
          <a:off x="0" y="0"/>
          <a:ext cx="0" cy="0"/>
          <a:chOff x="0" y="0"/>
          <a:chExt cx="0" cy="0"/>
        </a:xfrm>
      </p:grpSpPr>
      <p:sp>
        <p:nvSpPr>
          <p:cNvPr id="105" name="Google Shape;105;p15"/>
          <p:cNvSpPr/>
          <p:nvPr/>
        </p:nvSpPr>
        <p:spPr>
          <a:xfrm>
            <a:off x="7669651" y="446089"/>
            <a:ext cx="4522349" cy="5414962"/>
          </a:xfrm>
          <a:custGeom>
            <a:rect b="b" l="l" r="r" t="t"/>
            <a:pathLst>
              <a:path extrusionOk="0" h="4320" w="2879">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blipFill rotWithShape="1">
            <a:blip r:embed="rId2">
              <a:alphaModFix/>
            </a:blip>
            <a:tile algn="tl" flip="none" tx="0" sx="100000" ty="0" sy="100000"/>
          </a:blipFill>
          <a:ln cap="rnd" cmpd="sng" w="9525">
            <a:solidFill>
              <a:schemeClr val="accent1"/>
            </a:solidFill>
            <a:prstDash val="solid"/>
            <a:round/>
            <a:headEnd len="sm" w="sm" type="none"/>
            <a:tailEnd len="sm" w="sm" type="none"/>
          </a:ln>
        </p:spPr>
      </p:sp>
      <p:sp>
        <p:nvSpPr>
          <p:cNvPr id="106" name="Google Shape;106;p15"/>
          <p:cNvSpPr txBox="1"/>
          <p:nvPr>
            <p:ph type="title"/>
          </p:nvPr>
        </p:nvSpPr>
        <p:spPr>
          <a:xfrm rot="5400000">
            <a:off x="6863537" y="1906175"/>
            <a:ext cx="5134798" cy="2494791"/>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lvl1pPr lvl="0" algn="l">
              <a:lnSpc>
                <a:spcPct val="100000"/>
              </a:lnSpc>
              <a:spcBef>
                <a:spcPts val="0"/>
              </a:spcBef>
              <a:spcAft>
                <a:spcPts val="0"/>
              </a:spcAft>
              <a:buClr>
                <a:srgbClr val="FEFEFE"/>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7" name="Google Shape;107;p15"/>
          <p:cNvSpPr txBox="1"/>
          <p:nvPr>
            <p:ph idx="1" type="body"/>
          </p:nvPr>
        </p:nvSpPr>
        <p:spPr>
          <a:xfrm rot="5400000">
            <a:off x="1408290" y="-152200"/>
            <a:ext cx="5414962" cy="6611540"/>
          </a:xfrm>
          <a:prstGeom prst="rect">
            <a:avLst/>
          </a:prstGeom>
          <a:noFill/>
          <a:ln>
            <a:noFill/>
          </a:ln>
          <a:effectLst>
            <a:outerShdw blurRad="50800">
              <a:srgbClr val="000000">
                <a:alpha val="40000"/>
              </a:srgbClr>
            </a:outerShdw>
          </a:effectLst>
        </p:spPr>
        <p:txBody>
          <a:bodyPr anchorCtr="0" anchor="t" bIns="45700" lIns="91425" spcFirstLastPara="1" rIns="91425" wrap="square" tIns="45700">
            <a:noAutofit/>
          </a:bodyPr>
          <a:lstStyle>
            <a:lvl1pPr indent="-342900" lvl="0" marL="457200" algn="l">
              <a:lnSpc>
                <a:spcPct val="100000"/>
              </a:lnSpc>
              <a:spcBef>
                <a:spcPts val="360"/>
              </a:spcBef>
              <a:spcAft>
                <a:spcPts val="0"/>
              </a:spcAft>
              <a:buSzPts val="1800"/>
              <a:buChar char="?"/>
              <a:defRPr/>
            </a:lvl1pPr>
            <a:lvl2pPr indent="-342900" lvl="1" marL="914400" algn="l">
              <a:lnSpc>
                <a:spcPct val="100000"/>
              </a:lnSpc>
              <a:spcBef>
                <a:spcPts val="600"/>
              </a:spcBef>
              <a:spcAft>
                <a:spcPts val="0"/>
              </a:spcAft>
              <a:buSzPts val="1800"/>
              <a:buChar char="?"/>
              <a:defRPr/>
            </a:lvl2pPr>
            <a:lvl3pPr indent="-342900" lvl="2" marL="1371600" algn="l">
              <a:lnSpc>
                <a:spcPct val="100000"/>
              </a:lnSpc>
              <a:spcBef>
                <a:spcPts val="600"/>
              </a:spcBef>
              <a:spcAft>
                <a:spcPts val="0"/>
              </a:spcAft>
              <a:buSzPts val="1800"/>
              <a:buChar char="?"/>
              <a:defRPr/>
            </a:lvl3pPr>
            <a:lvl4pPr indent="-342900" lvl="3" marL="1828800" algn="l">
              <a:lnSpc>
                <a:spcPct val="100000"/>
              </a:lnSpc>
              <a:spcBef>
                <a:spcPts val="600"/>
              </a:spcBef>
              <a:spcAft>
                <a:spcPts val="0"/>
              </a:spcAft>
              <a:buSzPts val="1800"/>
              <a:buChar char="?"/>
              <a:defRPr/>
            </a:lvl4pPr>
            <a:lvl5pPr indent="-342900" lvl="4" marL="2286000" algn="l">
              <a:lnSpc>
                <a:spcPct val="100000"/>
              </a:lnSpc>
              <a:spcBef>
                <a:spcPts val="600"/>
              </a:spcBef>
              <a:spcAft>
                <a:spcPts val="0"/>
              </a:spcAft>
              <a:buSzPts val="1800"/>
              <a:buChar char="?"/>
              <a:defRPr/>
            </a:lvl5pPr>
            <a:lvl6pPr indent="-342900" lvl="5" marL="2743200" algn="l">
              <a:lnSpc>
                <a:spcPct val="100000"/>
              </a:lnSpc>
              <a:spcBef>
                <a:spcPts val="600"/>
              </a:spcBef>
              <a:spcAft>
                <a:spcPts val="0"/>
              </a:spcAft>
              <a:buSzPts val="1800"/>
              <a:buChar char="?"/>
              <a:defRPr/>
            </a:lvl6pPr>
            <a:lvl7pPr indent="-342900" lvl="6" marL="3200400" algn="l">
              <a:lnSpc>
                <a:spcPct val="100000"/>
              </a:lnSpc>
              <a:spcBef>
                <a:spcPts val="600"/>
              </a:spcBef>
              <a:spcAft>
                <a:spcPts val="0"/>
              </a:spcAft>
              <a:buSzPts val="1800"/>
              <a:buChar char="?"/>
              <a:defRPr/>
            </a:lvl7pPr>
            <a:lvl8pPr indent="-342900" lvl="7" marL="3657600" algn="l">
              <a:lnSpc>
                <a:spcPct val="100000"/>
              </a:lnSpc>
              <a:spcBef>
                <a:spcPts val="600"/>
              </a:spcBef>
              <a:spcAft>
                <a:spcPts val="0"/>
              </a:spcAft>
              <a:buSzPts val="1800"/>
              <a:buChar char="?"/>
              <a:defRPr/>
            </a:lvl8pPr>
            <a:lvl9pPr indent="-342900" lvl="8" marL="4114800" algn="l">
              <a:lnSpc>
                <a:spcPct val="100000"/>
              </a:lnSpc>
              <a:spcBef>
                <a:spcPts val="600"/>
              </a:spcBef>
              <a:spcAft>
                <a:spcPts val="600"/>
              </a:spcAft>
              <a:buSzPts val="1800"/>
              <a:buChar char="?"/>
              <a:defRPr/>
            </a:lvl9pPr>
          </a:lstStyle>
          <a:p/>
        </p:txBody>
      </p:sp>
      <p:sp>
        <p:nvSpPr>
          <p:cNvPr id="108" name="Google Shape;108;p15"/>
          <p:cNvSpPr txBox="1"/>
          <p:nvPr>
            <p:ph idx="10" type="dt"/>
          </p:nvPr>
        </p:nvSpPr>
        <p:spPr>
          <a:xfrm>
            <a:off x="9334626" y="6041362"/>
            <a:ext cx="1343706"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9" name="Google Shape;109;p15"/>
          <p:cNvSpPr txBox="1"/>
          <p:nvPr>
            <p:ph idx="11" type="ftr"/>
          </p:nvPr>
        </p:nvSpPr>
        <p:spPr>
          <a:xfrm>
            <a:off x="451514" y="6041362"/>
            <a:ext cx="864432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0" name="Google Shape;110;p15"/>
          <p:cNvSpPr txBox="1"/>
          <p:nvPr>
            <p:ph idx="12" type="sldNum"/>
          </p:nvPr>
        </p:nvSpPr>
        <p:spPr>
          <a:xfrm>
            <a:off x="10678331" y="5915888"/>
            <a:ext cx="1062155" cy="490599"/>
          </a:xfrm>
          <a:prstGeom prst="rect">
            <a:avLst/>
          </a:prstGeom>
          <a:noFill/>
          <a:ln>
            <a:noFill/>
          </a:ln>
        </p:spPr>
        <p:txBody>
          <a:bodyPr anchorCtr="0" anchor="b" bIns="108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8" name="Shape 18"/>
        <p:cNvGrpSpPr/>
        <p:nvPr/>
      </p:nvGrpSpPr>
      <p:grpSpPr>
        <a:xfrm>
          <a:off x="0" y="0"/>
          <a:ext cx="0" cy="0"/>
          <a:chOff x="0" y="0"/>
          <a:chExt cx="0" cy="0"/>
        </a:xfrm>
      </p:grpSpPr>
      <p:sp>
        <p:nvSpPr>
          <p:cNvPr id="19" name="Google Shape;19;p3"/>
          <p:cNvSpPr/>
          <p:nvPr/>
        </p:nvSpPr>
        <p:spPr>
          <a:xfrm>
            <a:off x="0" y="0"/>
            <a:ext cx="12192000" cy="2185988"/>
          </a:xfrm>
          <a:custGeom>
            <a:rect b="b" l="l" r="r" t="t"/>
            <a:pathLst>
              <a:path extrusionOk="0" h="1377" w="5760">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blipFill rotWithShape="1">
            <a:blip r:embed="rId2">
              <a:alphaModFix/>
            </a:blip>
            <a:tile algn="tl" flip="none" tx="0" sx="100000" ty="0" sy="100000"/>
          </a:blipFill>
          <a:ln cap="rnd" cmpd="sng" w="9525">
            <a:solidFill>
              <a:schemeClr val="accent1"/>
            </a:solidFill>
            <a:prstDash val="solid"/>
            <a:round/>
            <a:headEnd len="sm" w="sm" type="none"/>
            <a:tailEnd len="sm" w="sm" type="none"/>
          </a:ln>
        </p:spPr>
      </p:sp>
      <p:sp>
        <p:nvSpPr>
          <p:cNvPr id="20" name="Google Shape;20;p3"/>
          <p:cNvSpPr txBox="1"/>
          <p:nvPr>
            <p:ph type="title"/>
          </p:nvPr>
        </p:nvSpPr>
        <p:spPr>
          <a:xfrm>
            <a:off x="810000" y="447188"/>
            <a:ext cx="10571998" cy="97045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lvl1pPr lvl="0" algn="l">
              <a:lnSpc>
                <a:spcPct val="100000"/>
              </a:lnSpc>
              <a:spcBef>
                <a:spcPts val="0"/>
              </a:spcBef>
              <a:spcAft>
                <a:spcPts val="0"/>
              </a:spcAft>
              <a:buClr>
                <a:srgbClr val="FEFEFE"/>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3"/>
          <p:cNvSpPr txBox="1"/>
          <p:nvPr>
            <p:ph idx="1" type="body"/>
          </p:nvPr>
        </p:nvSpPr>
        <p:spPr>
          <a:xfrm>
            <a:off x="818712" y="2222287"/>
            <a:ext cx="10554574" cy="3636511"/>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Autofit/>
          </a:bodyPr>
          <a:lstStyle>
            <a:lvl1pPr indent="-342900" lvl="0" marL="457200" algn="l">
              <a:lnSpc>
                <a:spcPct val="100000"/>
              </a:lnSpc>
              <a:spcBef>
                <a:spcPts val="360"/>
              </a:spcBef>
              <a:spcAft>
                <a:spcPts val="0"/>
              </a:spcAft>
              <a:buSzPts val="1800"/>
              <a:buChar char="?"/>
              <a:defRPr/>
            </a:lvl1pPr>
            <a:lvl2pPr indent="-342900" lvl="1" marL="914400" algn="l">
              <a:lnSpc>
                <a:spcPct val="100000"/>
              </a:lnSpc>
              <a:spcBef>
                <a:spcPts val="600"/>
              </a:spcBef>
              <a:spcAft>
                <a:spcPts val="0"/>
              </a:spcAft>
              <a:buSzPts val="1800"/>
              <a:buChar char="?"/>
              <a:defRPr/>
            </a:lvl2pPr>
            <a:lvl3pPr indent="-342900" lvl="2" marL="1371600" algn="l">
              <a:lnSpc>
                <a:spcPct val="100000"/>
              </a:lnSpc>
              <a:spcBef>
                <a:spcPts val="600"/>
              </a:spcBef>
              <a:spcAft>
                <a:spcPts val="0"/>
              </a:spcAft>
              <a:buSzPts val="1800"/>
              <a:buChar char="?"/>
              <a:defRPr/>
            </a:lvl3pPr>
            <a:lvl4pPr indent="-342900" lvl="3" marL="1828800" algn="l">
              <a:lnSpc>
                <a:spcPct val="100000"/>
              </a:lnSpc>
              <a:spcBef>
                <a:spcPts val="600"/>
              </a:spcBef>
              <a:spcAft>
                <a:spcPts val="0"/>
              </a:spcAft>
              <a:buSzPts val="1800"/>
              <a:buChar char="?"/>
              <a:defRPr/>
            </a:lvl4pPr>
            <a:lvl5pPr indent="-342900" lvl="4" marL="2286000" algn="l">
              <a:lnSpc>
                <a:spcPct val="100000"/>
              </a:lnSpc>
              <a:spcBef>
                <a:spcPts val="600"/>
              </a:spcBef>
              <a:spcAft>
                <a:spcPts val="0"/>
              </a:spcAft>
              <a:buSzPts val="1800"/>
              <a:buChar char="?"/>
              <a:defRPr/>
            </a:lvl5pPr>
            <a:lvl6pPr indent="-342900" lvl="5" marL="2743200" algn="l">
              <a:lnSpc>
                <a:spcPct val="100000"/>
              </a:lnSpc>
              <a:spcBef>
                <a:spcPts val="600"/>
              </a:spcBef>
              <a:spcAft>
                <a:spcPts val="0"/>
              </a:spcAft>
              <a:buSzPts val="1800"/>
              <a:buChar char="?"/>
              <a:defRPr/>
            </a:lvl6pPr>
            <a:lvl7pPr indent="-342900" lvl="6" marL="3200400" algn="l">
              <a:lnSpc>
                <a:spcPct val="100000"/>
              </a:lnSpc>
              <a:spcBef>
                <a:spcPts val="600"/>
              </a:spcBef>
              <a:spcAft>
                <a:spcPts val="0"/>
              </a:spcAft>
              <a:buSzPts val="1800"/>
              <a:buChar char="?"/>
              <a:defRPr/>
            </a:lvl7pPr>
            <a:lvl8pPr indent="-342900" lvl="7" marL="3657600" algn="l">
              <a:lnSpc>
                <a:spcPct val="100000"/>
              </a:lnSpc>
              <a:spcBef>
                <a:spcPts val="600"/>
              </a:spcBef>
              <a:spcAft>
                <a:spcPts val="0"/>
              </a:spcAft>
              <a:buSzPts val="1800"/>
              <a:buChar char="?"/>
              <a:defRPr/>
            </a:lvl8pPr>
            <a:lvl9pPr indent="-342900" lvl="8" marL="4114800" algn="l">
              <a:lnSpc>
                <a:spcPct val="100000"/>
              </a:lnSpc>
              <a:spcBef>
                <a:spcPts val="600"/>
              </a:spcBef>
              <a:spcAft>
                <a:spcPts val="600"/>
              </a:spcAft>
              <a:buSzPts val="1800"/>
              <a:buChar char="?"/>
              <a:defRPr/>
            </a:lvl9pPr>
          </a:lstStyle>
          <a:p/>
        </p:txBody>
      </p:sp>
      <p:sp>
        <p:nvSpPr>
          <p:cNvPr id="22" name="Google Shape;22;p3"/>
          <p:cNvSpPr txBox="1"/>
          <p:nvPr>
            <p:ph idx="10" type="dt"/>
          </p:nvPr>
        </p:nvSpPr>
        <p:spPr>
          <a:xfrm>
            <a:off x="9334626" y="6041362"/>
            <a:ext cx="1343706"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3"/>
          <p:cNvSpPr txBox="1"/>
          <p:nvPr>
            <p:ph idx="11" type="ftr"/>
          </p:nvPr>
        </p:nvSpPr>
        <p:spPr>
          <a:xfrm>
            <a:off x="451514" y="6041362"/>
            <a:ext cx="864432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3"/>
          <p:cNvSpPr txBox="1"/>
          <p:nvPr>
            <p:ph idx="12" type="sldNum"/>
          </p:nvPr>
        </p:nvSpPr>
        <p:spPr>
          <a:xfrm>
            <a:off x="10678331" y="5915888"/>
            <a:ext cx="1062155" cy="490599"/>
          </a:xfrm>
          <a:prstGeom prst="rect">
            <a:avLst/>
          </a:prstGeom>
          <a:noFill/>
          <a:ln>
            <a:noFill/>
          </a:ln>
        </p:spPr>
        <p:txBody>
          <a:bodyPr anchorCtr="0" anchor="b" bIns="108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5" name="Shape 25"/>
        <p:cNvGrpSpPr/>
        <p:nvPr/>
      </p:nvGrpSpPr>
      <p:grpSpPr>
        <a:xfrm>
          <a:off x="0" y="0"/>
          <a:ext cx="0" cy="0"/>
          <a:chOff x="0" y="0"/>
          <a:chExt cx="0" cy="0"/>
        </a:xfrm>
      </p:grpSpPr>
      <p:sp>
        <p:nvSpPr>
          <p:cNvPr id="26" name="Google Shape;26;p4"/>
          <p:cNvSpPr txBox="1"/>
          <p:nvPr>
            <p:ph idx="10" type="dt"/>
          </p:nvPr>
        </p:nvSpPr>
        <p:spPr>
          <a:xfrm>
            <a:off x="9334626" y="6041362"/>
            <a:ext cx="1343706"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4"/>
          <p:cNvSpPr txBox="1"/>
          <p:nvPr>
            <p:ph idx="11" type="ftr"/>
          </p:nvPr>
        </p:nvSpPr>
        <p:spPr>
          <a:xfrm>
            <a:off x="451514" y="6041362"/>
            <a:ext cx="864432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4"/>
          <p:cNvSpPr txBox="1"/>
          <p:nvPr>
            <p:ph idx="12" type="sldNum"/>
          </p:nvPr>
        </p:nvSpPr>
        <p:spPr>
          <a:xfrm>
            <a:off x="10678331" y="5915888"/>
            <a:ext cx="1062155" cy="490599"/>
          </a:xfrm>
          <a:prstGeom prst="rect">
            <a:avLst/>
          </a:prstGeom>
          <a:noFill/>
          <a:ln>
            <a:noFill/>
          </a:ln>
        </p:spPr>
        <p:txBody>
          <a:bodyPr anchorCtr="0" anchor="b" bIns="108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29" name="Shape 29"/>
        <p:cNvGrpSpPr/>
        <p:nvPr/>
      </p:nvGrpSpPr>
      <p:grpSpPr>
        <a:xfrm>
          <a:off x="0" y="0"/>
          <a:ext cx="0" cy="0"/>
          <a:chOff x="0" y="0"/>
          <a:chExt cx="0" cy="0"/>
        </a:xfrm>
      </p:grpSpPr>
      <p:sp>
        <p:nvSpPr>
          <p:cNvPr id="30" name="Google Shape;30;p5"/>
          <p:cNvSpPr/>
          <p:nvPr/>
        </p:nvSpPr>
        <p:spPr>
          <a:xfrm>
            <a:off x="0" y="0"/>
            <a:ext cx="12192000" cy="2185988"/>
          </a:xfrm>
          <a:custGeom>
            <a:rect b="b" l="l" r="r" t="t"/>
            <a:pathLst>
              <a:path extrusionOk="0" h="1377" w="5760">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blipFill rotWithShape="1">
            <a:blip r:embed="rId2">
              <a:alphaModFix/>
            </a:blip>
            <a:tile algn="tl" flip="none" tx="0" sx="100000" ty="0" sy="100000"/>
          </a:blipFill>
          <a:ln cap="rnd" cmpd="sng" w="9525">
            <a:solidFill>
              <a:schemeClr val="accent1"/>
            </a:solidFill>
            <a:prstDash val="solid"/>
            <a:round/>
            <a:headEnd len="sm" w="sm" type="none"/>
            <a:tailEnd len="sm" w="sm" type="none"/>
          </a:ln>
        </p:spPr>
      </p:sp>
      <p:sp>
        <p:nvSpPr>
          <p:cNvPr id="31" name="Google Shape;31;p5"/>
          <p:cNvSpPr txBox="1"/>
          <p:nvPr>
            <p:ph type="title"/>
          </p:nvPr>
        </p:nvSpPr>
        <p:spPr>
          <a:xfrm>
            <a:off x="810000" y="447188"/>
            <a:ext cx="10571998" cy="97045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lvl1pPr lvl="0" algn="l">
              <a:lnSpc>
                <a:spcPct val="100000"/>
              </a:lnSpc>
              <a:spcBef>
                <a:spcPts val="0"/>
              </a:spcBef>
              <a:spcAft>
                <a:spcPts val="0"/>
              </a:spcAft>
              <a:buClr>
                <a:srgbClr val="FEFEFE"/>
              </a:buClr>
              <a:buSzPts val="4000"/>
              <a:buFont typeface="Century Gothic"/>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5"/>
          <p:cNvSpPr txBox="1"/>
          <p:nvPr>
            <p:ph idx="1" type="body"/>
          </p:nvPr>
        </p:nvSpPr>
        <p:spPr>
          <a:xfrm>
            <a:off x="814728" y="2174875"/>
            <a:ext cx="5189857" cy="576262"/>
          </a:xfrm>
          <a:prstGeom prst="rect">
            <a:avLst/>
          </a:prstGeom>
          <a:noFill/>
          <a:ln>
            <a:noFill/>
          </a:ln>
          <a:effectLst>
            <a:outerShdw blurRad="50800">
              <a:srgbClr val="000000">
                <a:alpha val="40000"/>
              </a:srgbClr>
            </a:outerShdw>
          </a:effectLst>
        </p:spPr>
        <p:txBody>
          <a:bodyPr anchorCtr="0" anchor="b" bIns="45700" lIns="91425" spcFirstLastPara="1" rIns="91425" wrap="square" tIns="45700">
            <a:noAutofit/>
          </a:bodyPr>
          <a:lstStyle>
            <a:lvl1pPr indent="-228600" lvl="0" marL="457200" algn="ctr">
              <a:lnSpc>
                <a:spcPct val="100000"/>
              </a:lnSpc>
              <a:spcBef>
                <a:spcPts val="400"/>
              </a:spcBef>
              <a:spcAft>
                <a:spcPts val="0"/>
              </a:spcAft>
              <a:buSzPts val="2000"/>
              <a:buNone/>
              <a:defRPr b="0" sz="2000"/>
            </a:lvl1pPr>
            <a:lvl2pPr indent="-228600" lvl="1" marL="914400" algn="l">
              <a:lnSpc>
                <a:spcPct val="100000"/>
              </a:lnSpc>
              <a:spcBef>
                <a:spcPts val="600"/>
              </a:spcBef>
              <a:spcAft>
                <a:spcPts val="0"/>
              </a:spcAft>
              <a:buSzPts val="2000"/>
              <a:buNone/>
              <a:defRPr b="1" sz="2000"/>
            </a:lvl2pPr>
            <a:lvl3pPr indent="-228600" lvl="2" marL="1371600" algn="l">
              <a:lnSpc>
                <a:spcPct val="100000"/>
              </a:lnSpc>
              <a:spcBef>
                <a:spcPts val="600"/>
              </a:spcBef>
              <a:spcAft>
                <a:spcPts val="0"/>
              </a:spcAft>
              <a:buSzPts val="1800"/>
              <a:buNone/>
              <a:defRPr b="1" sz="1800"/>
            </a:lvl3pPr>
            <a:lvl4pPr indent="-228600" lvl="3" marL="1828800" algn="l">
              <a:lnSpc>
                <a:spcPct val="100000"/>
              </a:lnSpc>
              <a:spcBef>
                <a:spcPts val="600"/>
              </a:spcBef>
              <a:spcAft>
                <a:spcPts val="0"/>
              </a:spcAft>
              <a:buSzPts val="1600"/>
              <a:buNone/>
              <a:defRPr b="1" sz="1600"/>
            </a:lvl4pPr>
            <a:lvl5pPr indent="-228600" lvl="4" marL="2286000" algn="l">
              <a:lnSpc>
                <a:spcPct val="100000"/>
              </a:lnSpc>
              <a:spcBef>
                <a:spcPts val="600"/>
              </a:spcBef>
              <a:spcAft>
                <a:spcPts val="0"/>
              </a:spcAft>
              <a:buSzPts val="1600"/>
              <a:buNone/>
              <a:defRPr b="1" sz="1600"/>
            </a:lvl5pPr>
            <a:lvl6pPr indent="-228600" lvl="5" marL="2743200" algn="l">
              <a:lnSpc>
                <a:spcPct val="100000"/>
              </a:lnSpc>
              <a:spcBef>
                <a:spcPts val="600"/>
              </a:spcBef>
              <a:spcAft>
                <a:spcPts val="0"/>
              </a:spcAft>
              <a:buSzPts val="1600"/>
              <a:buNone/>
              <a:defRPr b="1" sz="1600"/>
            </a:lvl6pPr>
            <a:lvl7pPr indent="-228600" lvl="6" marL="3200400" algn="l">
              <a:lnSpc>
                <a:spcPct val="100000"/>
              </a:lnSpc>
              <a:spcBef>
                <a:spcPts val="600"/>
              </a:spcBef>
              <a:spcAft>
                <a:spcPts val="0"/>
              </a:spcAft>
              <a:buSzPts val="1600"/>
              <a:buNone/>
              <a:defRPr b="1" sz="1600"/>
            </a:lvl7pPr>
            <a:lvl8pPr indent="-228600" lvl="7" marL="3657600" algn="l">
              <a:lnSpc>
                <a:spcPct val="100000"/>
              </a:lnSpc>
              <a:spcBef>
                <a:spcPts val="600"/>
              </a:spcBef>
              <a:spcAft>
                <a:spcPts val="0"/>
              </a:spcAft>
              <a:buSzPts val="1600"/>
              <a:buNone/>
              <a:defRPr b="1" sz="1600"/>
            </a:lvl8pPr>
            <a:lvl9pPr indent="-228600" lvl="8" marL="4114800" algn="l">
              <a:lnSpc>
                <a:spcPct val="100000"/>
              </a:lnSpc>
              <a:spcBef>
                <a:spcPts val="600"/>
              </a:spcBef>
              <a:spcAft>
                <a:spcPts val="600"/>
              </a:spcAft>
              <a:buSzPts val="1600"/>
              <a:buNone/>
              <a:defRPr b="1" sz="1600"/>
            </a:lvl9pPr>
          </a:lstStyle>
          <a:p/>
        </p:txBody>
      </p:sp>
      <p:sp>
        <p:nvSpPr>
          <p:cNvPr id="33" name="Google Shape;33;p5"/>
          <p:cNvSpPr txBox="1"/>
          <p:nvPr>
            <p:ph idx="2" type="body"/>
          </p:nvPr>
        </p:nvSpPr>
        <p:spPr>
          <a:xfrm>
            <a:off x="814729" y="2751138"/>
            <a:ext cx="5189856" cy="3109913"/>
          </a:xfrm>
          <a:prstGeom prst="rect">
            <a:avLst/>
          </a:prstGeom>
          <a:noFill/>
          <a:ln>
            <a:noFill/>
          </a:ln>
          <a:effectLst>
            <a:outerShdw blurRad="50800">
              <a:srgbClr val="000000">
                <a:alpha val="40000"/>
              </a:srgbClr>
            </a:outerShdw>
          </a:effectLst>
        </p:spPr>
        <p:txBody>
          <a:bodyPr anchorCtr="0" anchor="t" bIns="45700" lIns="91425" spcFirstLastPara="1" rIns="91425" wrap="square" tIns="45700">
            <a:noAutofit/>
          </a:bodyPr>
          <a:lstStyle>
            <a:lvl1pPr indent="-342900" lvl="0" marL="457200" algn="l">
              <a:lnSpc>
                <a:spcPct val="100000"/>
              </a:lnSpc>
              <a:spcBef>
                <a:spcPts val="360"/>
              </a:spcBef>
              <a:spcAft>
                <a:spcPts val="0"/>
              </a:spcAft>
              <a:buSzPts val="1800"/>
              <a:buChar char="?"/>
              <a:defRPr/>
            </a:lvl1pPr>
            <a:lvl2pPr indent="-342900" lvl="1" marL="914400" algn="l">
              <a:lnSpc>
                <a:spcPct val="100000"/>
              </a:lnSpc>
              <a:spcBef>
                <a:spcPts val="600"/>
              </a:spcBef>
              <a:spcAft>
                <a:spcPts val="0"/>
              </a:spcAft>
              <a:buSzPts val="1800"/>
              <a:buChar char="?"/>
              <a:defRPr/>
            </a:lvl2pPr>
            <a:lvl3pPr indent="-342900" lvl="2" marL="1371600" algn="l">
              <a:lnSpc>
                <a:spcPct val="100000"/>
              </a:lnSpc>
              <a:spcBef>
                <a:spcPts val="600"/>
              </a:spcBef>
              <a:spcAft>
                <a:spcPts val="0"/>
              </a:spcAft>
              <a:buSzPts val="1800"/>
              <a:buChar char="?"/>
              <a:defRPr/>
            </a:lvl3pPr>
            <a:lvl4pPr indent="-342900" lvl="3" marL="1828800" algn="l">
              <a:lnSpc>
                <a:spcPct val="100000"/>
              </a:lnSpc>
              <a:spcBef>
                <a:spcPts val="600"/>
              </a:spcBef>
              <a:spcAft>
                <a:spcPts val="0"/>
              </a:spcAft>
              <a:buSzPts val="1800"/>
              <a:buChar char="?"/>
              <a:defRPr/>
            </a:lvl4pPr>
            <a:lvl5pPr indent="-342900" lvl="4" marL="2286000" algn="l">
              <a:lnSpc>
                <a:spcPct val="100000"/>
              </a:lnSpc>
              <a:spcBef>
                <a:spcPts val="600"/>
              </a:spcBef>
              <a:spcAft>
                <a:spcPts val="0"/>
              </a:spcAft>
              <a:buSzPts val="1800"/>
              <a:buChar char="?"/>
              <a:defRPr/>
            </a:lvl5pPr>
            <a:lvl6pPr indent="-342900" lvl="5" marL="2743200" algn="l">
              <a:lnSpc>
                <a:spcPct val="100000"/>
              </a:lnSpc>
              <a:spcBef>
                <a:spcPts val="600"/>
              </a:spcBef>
              <a:spcAft>
                <a:spcPts val="0"/>
              </a:spcAft>
              <a:buSzPts val="1800"/>
              <a:buChar char="?"/>
              <a:defRPr/>
            </a:lvl6pPr>
            <a:lvl7pPr indent="-342900" lvl="6" marL="3200400" algn="l">
              <a:lnSpc>
                <a:spcPct val="100000"/>
              </a:lnSpc>
              <a:spcBef>
                <a:spcPts val="600"/>
              </a:spcBef>
              <a:spcAft>
                <a:spcPts val="0"/>
              </a:spcAft>
              <a:buSzPts val="1800"/>
              <a:buChar char="?"/>
              <a:defRPr/>
            </a:lvl7pPr>
            <a:lvl8pPr indent="-342900" lvl="7" marL="3657600" algn="l">
              <a:lnSpc>
                <a:spcPct val="100000"/>
              </a:lnSpc>
              <a:spcBef>
                <a:spcPts val="600"/>
              </a:spcBef>
              <a:spcAft>
                <a:spcPts val="0"/>
              </a:spcAft>
              <a:buSzPts val="1800"/>
              <a:buChar char="?"/>
              <a:defRPr/>
            </a:lvl8pPr>
            <a:lvl9pPr indent="-342900" lvl="8" marL="4114800" algn="l">
              <a:lnSpc>
                <a:spcPct val="100000"/>
              </a:lnSpc>
              <a:spcBef>
                <a:spcPts val="600"/>
              </a:spcBef>
              <a:spcAft>
                <a:spcPts val="600"/>
              </a:spcAft>
              <a:buSzPts val="1800"/>
              <a:buChar char="?"/>
              <a:defRPr/>
            </a:lvl9pPr>
          </a:lstStyle>
          <a:p/>
        </p:txBody>
      </p:sp>
      <p:sp>
        <p:nvSpPr>
          <p:cNvPr id="34" name="Google Shape;34;p5"/>
          <p:cNvSpPr txBox="1"/>
          <p:nvPr>
            <p:ph idx="3" type="body"/>
          </p:nvPr>
        </p:nvSpPr>
        <p:spPr>
          <a:xfrm>
            <a:off x="6187415" y="2174875"/>
            <a:ext cx="5194583" cy="576262"/>
          </a:xfrm>
          <a:prstGeom prst="rect">
            <a:avLst/>
          </a:prstGeom>
          <a:noFill/>
          <a:ln>
            <a:noFill/>
          </a:ln>
          <a:effectLst>
            <a:outerShdw blurRad="50800">
              <a:srgbClr val="000000">
                <a:alpha val="40000"/>
              </a:srgbClr>
            </a:outerShdw>
          </a:effectLst>
        </p:spPr>
        <p:txBody>
          <a:bodyPr anchorCtr="0" anchor="b" bIns="45700" lIns="91425" spcFirstLastPara="1" rIns="91425" wrap="square" tIns="45700">
            <a:noAutofit/>
          </a:bodyPr>
          <a:lstStyle>
            <a:lvl1pPr indent="-228600" lvl="0" marL="457200" algn="ctr">
              <a:lnSpc>
                <a:spcPct val="100000"/>
              </a:lnSpc>
              <a:spcBef>
                <a:spcPts val="400"/>
              </a:spcBef>
              <a:spcAft>
                <a:spcPts val="0"/>
              </a:spcAft>
              <a:buSzPts val="2000"/>
              <a:buNone/>
              <a:defRPr b="0" sz="2000"/>
            </a:lvl1pPr>
            <a:lvl2pPr indent="-228600" lvl="1" marL="914400" algn="l">
              <a:lnSpc>
                <a:spcPct val="100000"/>
              </a:lnSpc>
              <a:spcBef>
                <a:spcPts val="600"/>
              </a:spcBef>
              <a:spcAft>
                <a:spcPts val="0"/>
              </a:spcAft>
              <a:buSzPts val="2000"/>
              <a:buNone/>
              <a:defRPr b="1" sz="2000"/>
            </a:lvl2pPr>
            <a:lvl3pPr indent="-228600" lvl="2" marL="1371600" algn="l">
              <a:lnSpc>
                <a:spcPct val="100000"/>
              </a:lnSpc>
              <a:spcBef>
                <a:spcPts val="600"/>
              </a:spcBef>
              <a:spcAft>
                <a:spcPts val="0"/>
              </a:spcAft>
              <a:buSzPts val="1800"/>
              <a:buNone/>
              <a:defRPr b="1" sz="1800"/>
            </a:lvl3pPr>
            <a:lvl4pPr indent="-228600" lvl="3" marL="1828800" algn="l">
              <a:lnSpc>
                <a:spcPct val="100000"/>
              </a:lnSpc>
              <a:spcBef>
                <a:spcPts val="600"/>
              </a:spcBef>
              <a:spcAft>
                <a:spcPts val="0"/>
              </a:spcAft>
              <a:buSzPts val="1600"/>
              <a:buNone/>
              <a:defRPr b="1" sz="1600"/>
            </a:lvl4pPr>
            <a:lvl5pPr indent="-228600" lvl="4" marL="2286000" algn="l">
              <a:lnSpc>
                <a:spcPct val="100000"/>
              </a:lnSpc>
              <a:spcBef>
                <a:spcPts val="600"/>
              </a:spcBef>
              <a:spcAft>
                <a:spcPts val="0"/>
              </a:spcAft>
              <a:buSzPts val="1600"/>
              <a:buNone/>
              <a:defRPr b="1" sz="1600"/>
            </a:lvl5pPr>
            <a:lvl6pPr indent="-228600" lvl="5" marL="2743200" algn="l">
              <a:lnSpc>
                <a:spcPct val="100000"/>
              </a:lnSpc>
              <a:spcBef>
                <a:spcPts val="600"/>
              </a:spcBef>
              <a:spcAft>
                <a:spcPts val="0"/>
              </a:spcAft>
              <a:buSzPts val="1600"/>
              <a:buNone/>
              <a:defRPr b="1" sz="1600"/>
            </a:lvl6pPr>
            <a:lvl7pPr indent="-228600" lvl="6" marL="3200400" algn="l">
              <a:lnSpc>
                <a:spcPct val="100000"/>
              </a:lnSpc>
              <a:spcBef>
                <a:spcPts val="600"/>
              </a:spcBef>
              <a:spcAft>
                <a:spcPts val="0"/>
              </a:spcAft>
              <a:buSzPts val="1600"/>
              <a:buNone/>
              <a:defRPr b="1" sz="1600"/>
            </a:lvl7pPr>
            <a:lvl8pPr indent="-228600" lvl="7" marL="3657600" algn="l">
              <a:lnSpc>
                <a:spcPct val="100000"/>
              </a:lnSpc>
              <a:spcBef>
                <a:spcPts val="600"/>
              </a:spcBef>
              <a:spcAft>
                <a:spcPts val="0"/>
              </a:spcAft>
              <a:buSzPts val="1600"/>
              <a:buNone/>
              <a:defRPr b="1" sz="1600"/>
            </a:lvl8pPr>
            <a:lvl9pPr indent="-228600" lvl="8" marL="4114800" algn="l">
              <a:lnSpc>
                <a:spcPct val="100000"/>
              </a:lnSpc>
              <a:spcBef>
                <a:spcPts val="600"/>
              </a:spcBef>
              <a:spcAft>
                <a:spcPts val="600"/>
              </a:spcAft>
              <a:buSzPts val="1600"/>
              <a:buNone/>
              <a:defRPr b="1" sz="1600"/>
            </a:lvl9pPr>
          </a:lstStyle>
          <a:p/>
        </p:txBody>
      </p:sp>
      <p:sp>
        <p:nvSpPr>
          <p:cNvPr id="35" name="Google Shape;35;p5"/>
          <p:cNvSpPr txBox="1"/>
          <p:nvPr>
            <p:ph idx="4" type="body"/>
          </p:nvPr>
        </p:nvSpPr>
        <p:spPr>
          <a:xfrm>
            <a:off x="6187415" y="2751138"/>
            <a:ext cx="5194583" cy="3109913"/>
          </a:xfrm>
          <a:prstGeom prst="rect">
            <a:avLst/>
          </a:prstGeom>
          <a:noFill/>
          <a:ln>
            <a:noFill/>
          </a:ln>
          <a:effectLst>
            <a:outerShdw blurRad="50800">
              <a:srgbClr val="000000">
                <a:alpha val="40000"/>
              </a:srgbClr>
            </a:outerShdw>
          </a:effectLst>
        </p:spPr>
        <p:txBody>
          <a:bodyPr anchorCtr="0" anchor="t" bIns="45700" lIns="91425" spcFirstLastPara="1" rIns="91425" wrap="square" tIns="45700">
            <a:noAutofit/>
          </a:bodyPr>
          <a:lstStyle>
            <a:lvl1pPr indent="-342900" lvl="0" marL="457200" algn="l">
              <a:lnSpc>
                <a:spcPct val="100000"/>
              </a:lnSpc>
              <a:spcBef>
                <a:spcPts val="360"/>
              </a:spcBef>
              <a:spcAft>
                <a:spcPts val="0"/>
              </a:spcAft>
              <a:buSzPts val="1800"/>
              <a:buChar char="?"/>
              <a:defRPr/>
            </a:lvl1pPr>
            <a:lvl2pPr indent="-342900" lvl="1" marL="914400" algn="l">
              <a:lnSpc>
                <a:spcPct val="100000"/>
              </a:lnSpc>
              <a:spcBef>
                <a:spcPts val="600"/>
              </a:spcBef>
              <a:spcAft>
                <a:spcPts val="0"/>
              </a:spcAft>
              <a:buSzPts val="1800"/>
              <a:buChar char="?"/>
              <a:defRPr/>
            </a:lvl2pPr>
            <a:lvl3pPr indent="-342900" lvl="2" marL="1371600" algn="l">
              <a:lnSpc>
                <a:spcPct val="100000"/>
              </a:lnSpc>
              <a:spcBef>
                <a:spcPts val="600"/>
              </a:spcBef>
              <a:spcAft>
                <a:spcPts val="0"/>
              </a:spcAft>
              <a:buSzPts val="1800"/>
              <a:buChar char="?"/>
              <a:defRPr/>
            </a:lvl3pPr>
            <a:lvl4pPr indent="-342900" lvl="3" marL="1828800" algn="l">
              <a:lnSpc>
                <a:spcPct val="100000"/>
              </a:lnSpc>
              <a:spcBef>
                <a:spcPts val="600"/>
              </a:spcBef>
              <a:spcAft>
                <a:spcPts val="0"/>
              </a:spcAft>
              <a:buSzPts val="1800"/>
              <a:buChar char="?"/>
              <a:defRPr/>
            </a:lvl4pPr>
            <a:lvl5pPr indent="-342900" lvl="4" marL="2286000" algn="l">
              <a:lnSpc>
                <a:spcPct val="100000"/>
              </a:lnSpc>
              <a:spcBef>
                <a:spcPts val="600"/>
              </a:spcBef>
              <a:spcAft>
                <a:spcPts val="0"/>
              </a:spcAft>
              <a:buSzPts val="1800"/>
              <a:buChar char="?"/>
              <a:defRPr/>
            </a:lvl5pPr>
            <a:lvl6pPr indent="-342900" lvl="5" marL="2743200" algn="l">
              <a:lnSpc>
                <a:spcPct val="100000"/>
              </a:lnSpc>
              <a:spcBef>
                <a:spcPts val="600"/>
              </a:spcBef>
              <a:spcAft>
                <a:spcPts val="0"/>
              </a:spcAft>
              <a:buSzPts val="1800"/>
              <a:buChar char="?"/>
              <a:defRPr/>
            </a:lvl6pPr>
            <a:lvl7pPr indent="-342900" lvl="6" marL="3200400" algn="l">
              <a:lnSpc>
                <a:spcPct val="100000"/>
              </a:lnSpc>
              <a:spcBef>
                <a:spcPts val="600"/>
              </a:spcBef>
              <a:spcAft>
                <a:spcPts val="0"/>
              </a:spcAft>
              <a:buSzPts val="1800"/>
              <a:buChar char="?"/>
              <a:defRPr/>
            </a:lvl7pPr>
            <a:lvl8pPr indent="-342900" lvl="7" marL="3657600" algn="l">
              <a:lnSpc>
                <a:spcPct val="100000"/>
              </a:lnSpc>
              <a:spcBef>
                <a:spcPts val="600"/>
              </a:spcBef>
              <a:spcAft>
                <a:spcPts val="0"/>
              </a:spcAft>
              <a:buSzPts val="1800"/>
              <a:buChar char="?"/>
              <a:defRPr/>
            </a:lvl8pPr>
            <a:lvl9pPr indent="-342900" lvl="8" marL="4114800" algn="l">
              <a:lnSpc>
                <a:spcPct val="100000"/>
              </a:lnSpc>
              <a:spcBef>
                <a:spcPts val="600"/>
              </a:spcBef>
              <a:spcAft>
                <a:spcPts val="600"/>
              </a:spcAft>
              <a:buSzPts val="1800"/>
              <a:buChar char="?"/>
              <a:defRPr/>
            </a:lvl9pPr>
          </a:lstStyle>
          <a:p/>
        </p:txBody>
      </p:sp>
      <p:sp>
        <p:nvSpPr>
          <p:cNvPr id="36" name="Google Shape;36;p5"/>
          <p:cNvSpPr txBox="1"/>
          <p:nvPr>
            <p:ph idx="10" type="dt"/>
          </p:nvPr>
        </p:nvSpPr>
        <p:spPr>
          <a:xfrm>
            <a:off x="9334626" y="6041362"/>
            <a:ext cx="1343706"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5"/>
          <p:cNvSpPr txBox="1"/>
          <p:nvPr>
            <p:ph idx="11" type="ftr"/>
          </p:nvPr>
        </p:nvSpPr>
        <p:spPr>
          <a:xfrm>
            <a:off x="451514" y="6041362"/>
            <a:ext cx="864432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5"/>
          <p:cNvSpPr txBox="1"/>
          <p:nvPr>
            <p:ph idx="12" type="sldNum"/>
          </p:nvPr>
        </p:nvSpPr>
        <p:spPr>
          <a:xfrm>
            <a:off x="10678331" y="5915888"/>
            <a:ext cx="1062155" cy="490599"/>
          </a:xfrm>
          <a:prstGeom prst="rect">
            <a:avLst/>
          </a:prstGeom>
          <a:noFill/>
          <a:ln>
            <a:noFill/>
          </a:ln>
        </p:spPr>
        <p:txBody>
          <a:bodyPr anchorCtr="0" anchor="b" bIns="108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39" name="Shape 39"/>
        <p:cNvGrpSpPr/>
        <p:nvPr/>
      </p:nvGrpSpPr>
      <p:grpSpPr>
        <a:xfrm>
          <a:off x="0" y="0"/>
          <a:ext cx="0" cy="0"/>
          <a:chOff x="0" y="0"/>
          <a:chExt cx="0" cy="0"/>
        </a:xfrm>
      </p:grpSpPr>
      <p:sp>
        <p:nvSpPr>
          <p:cNvPr id="40" name="Google Shape;40;p6"/>
          <p:cNvSpPr/>
          <p:nvPr/>
        </p:nvSpPr>
        <p:spPr>
          <a:xfrm>
            <a:off x="1073151" y="446087"/>
            <a:ext cx="3547533" cy="1814651"/>
          </a:xfrm>
          <a:custGeom>
            <a:rect b="b" l="l" r="r" t="t"/>
            <a:pathLst>
              <a:path extrusionOk="0" h="2308" w="3384">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blipFill rotWithShape="1">
            <a:blip r:embed="rId2">
              <a:alphaModFix/>
            </a:blip>
            <a:tile algn="tl" flip="none" tx="0" sx="100000" ty="0" sy="100000"/>
          </a:blipFill>
          <a:ln cap="rnd" cmpd="sng" w="9525">
            <a:solidFill>
              <a:schemeClr val="accent1"/>
            </a:solidFill>
            <a:prstDash val="solid"/>
            <a:round/>
            <a:headEnd len="sm" w="sm" type="none"/>
            <a:tailEnd len="sm" w="sm" type="none"/>
          </a:ln>
        </p:spPr>
      </p:sp>
      <p:sp>
        <p:nvSpPr>
          <p:cNvPr id="41" name="Google Shape;41;p6"/>
          <p:cNvSpPr txBox="1"/>
          <p:nvPr>
            <p:ph type="title"/>
          </p:nvPr>
        </p:nvSpPr>
        <p:spPr>
          <a:xfrm>
            <a:off x="1073151" y="446088"/>
            <a:ext cx="3547533" cy="1618396"/>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lvl1pPr lvl="0" algn="l">
              <a:lnSpc>
                <a:spcPct val="100000"/>
              </a:lnSpc>
              <a:spcBef>
                <a:spcPts val="0"/>
              </a:spcBef>
              <a:spcAft>
                <a:spcPts val="0"/>
              </a:spcAft>
              <a:buClr>
                <a:srgbClr val="FEFEFE"/>
              </a:buClr>
              <a:buSzPts val="2000"/>
              <a:buFont typeface="Century Gothic"/>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6"/>
          <p:cNvSpPr txBox="1"/>
          <p:nvPr>
            <p:ph idx="1" type="body"/>
          </p:nvPr>
        </p:nvSpPr>
        <p:spPr>
          <a:xfrm>
            <a:off x="4855633" y="446088"/>
            <a:ext cx="6252633" cy="5414963"/>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Autofit/>
          </a:bodyPr>
          <a:lstStyle>
            <a:lvl1pPr indent="-342900" lvl="0" marL="457200" algn="l">
              <a:lnSpc>
                <a:spcPct val="100000"/>
              </a:lnSpc>
              <a:spcBef>
                <a:spcPts val="360"/>
              </a:spcBef>
              <a:spcAft>
                <a:spcPts val="0"/>
              </a:spcAft>
              <a:buSzPts val="1800"/>
              <a:buChar char="?"/>
              <a:defRPr/>
            </a:lvl1pPr>
            <a:lvl2pPr indent="-342900" lvl="1" marL="914400" algn="l">
              <a:lnSpc>
                <a:spcPct val="100000"/>
              </a:lnSpc>
              <a:spcBef>
                <a:spcPts val="600"/>
              </a:spcBef>
              <a:spcAft>
                <a:spcPts val="0"/>
              </a:spcAft>
              <a:buSzPts val="1800"/>
              <a:buChar char="?"/>
              <a:defRPr/>
            </a:lvl2pPr>
            <a:lvl3pPr indent="-342900" lvl="2" marL="1371600" algn="l">
              <a:lnSpc>
                <a:spcPct val="100000"/>
              </a:lnSpc>
              <a:spcBef>
                <a:spcPts val="600"/>
              </a:spcBef>
              <a:spcAft>
                <a:spcPts val="0"/>
              </a:spcAft>
              <a:buSzPts val="1800"/>
              <a:buChar char="?"/>
              <a:defRPr/>
            </a:lvl3pPr>
            <a:lvl4pPr indent="-342900" lvl="3" marL="1828800" algn="l">
              <a:lnSpc>
                <a:spcPct val="100000"/>
              </a:lnSpc>
              <a:spcBef>
                <a:spcPts val="600"/>
              </a:spcBef>
              <a:spcAft>
                <a:spcPts val="0"/>
              </a:spcAft>
              <a:buSzPts val="1800"/>
              <a:buChar char="?"/>
              <a:defRPr/>
            </a:lvl4pPr>
            <a:lvl5pPr indent="-342900" lvl="4" marL="2286000" algn="l">
              <a:lnSpc>
                <a:spcPct val="100000"/>
              </a:lnSpc>
              <a:spcBef>
                <a:spcPts val="600"/>
              </a:spcBef>
              <a:spcAft>
                <a:spcPts val="0"/>
              </a:spcAft>
              <a:buSzPts val="1800"/>
              <a:buChar char="?"/>
              <a:defRPr/>
            </a:lvl5pPr>
            <a:lvl6pPr indent="-342900" lvl="5" marL="2743200" algn="l">
              <a:lnSpc>
                <a:spcPct val="100000"/>
              </a:lnSpc>
              <a:spcBef>
                <a:spcPts val="600"/>
              </a:spcBef>
              <a:spcAft>
                <a:spcPts val="0"/>
              </a:spcAft>
              <a:buSzPts val="1800"/>
              <a:buChar char="?"/>
              <a:defRPr/>
            </a:lvl6pPr>
            <a:lvl7pPr indent="-342900" lvl="6" marL="3200400" algn="l">
              <a:lnSpc>
                <a:spcPct val="100000"/>
              </a:lnSpc>
              <a:spcBef>
                <a:spcPts val="600"/>
              </a:spcBef>
              <a:spcAft>
                <a:spcPts val="0"/>
              </a:spcAft>
              <a:buSzPts val="1800"/>
              <a:buChar char="?"/>
              <a:defRPr/>
            </a:lvl7pPr>
            <a:lvl8pPr indent="-342900" lvl="7" marL="3657600" algn="l">
              <a:lnSpc>
                <a:spcPct val="100000"/>
              </a:lnSpc>
              <a:spcBef>
                <a:spcPts val="600"/>
              </a:spcBef>
              <a:spcAft>
                <a:spcPts val="0"/>
              </a:spcAft>
              <a:buSzPts val="1800"/>
              <a:buChar char="?"/>
              <a:defRPr/>
            </a:lvl8pPr>
            <a:lvl9pPr indent="-342900" lvl="8" marL="4114800" algn="l">
              <a:lnSpc>
                <a:spcPct val="100000"/>
              </a:lnSpc>
              <a:spcBef>
                <a:spcPts val="600"/>
              </a:spcBef>
              <a:spcAft>
                <a:spcPts val="600"/>
              </a:spcAft>
              <a:buSzPts val="1800"/>
              <a:buChar char="?"/>
              <a:defRPr/>
            </a:lvl9pPr>
          </a:lstStyle>
          <a:p/>
        </p:txBody>
      </p:sp>
      <p:sp>
        <p:nvSpPr>
          <p:cNvPr id="43" name="Google Shape;43;p6"/>
          <p:cNvSpPr txBox="1"/>
          <p:nvPr>
            <p:ph idx="2" type="body"/>
          </p:nvPr>
        </p:nvSpPr>
        <p:spPr>
          <a:xfrm>
            <a:off x="1073151" y="2260738"/>
            <a:ext cx="3547533" cy="3600311"/>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Autofit/>
          </a:bodyPr>
          <a:lstStyle>
            <a:lvl1pPr indent="-228600" lvl="0" marL="457200" algn="l">
              <a:lnSpc>
                <a:spcPct val="100000"/>
              </a:lnSpc>
              <a:spcBef>
                <a:spcPts val="280"/>
              </a:spcBef>
              <a:spcAft>
                <a:spcPts val="0"/>
              </a:spcAft>
              <a:buSzPts val="1400"/>
              <a:buNone/>
              <a:defRPr sz="1400"/>
            </a:lvl1pPr>
            <a:lvl2pPr indent="-228600" lvl="1" marL="914400" algn="l">
              <a:lnSpc>
                <a:spcPct val="100000"/>
              </a:lnSpc>
              <a:spcBef>
                <a:spcPts val="600"/>
              </a:spcBef>
              <a:spcAft>
                <a:spcPts val="0"/>
              </a:spcAft>
              <a:buSzPts val="1200"/>
              <a:buNone/>
              <a:defRPr sz="1200"/>
            </a:lvl2pPr>
            <a:lvl3pPr indent="-228600" lvl="2" marL="1371600" algn="l">
              <a:lnSpc>
                <a:spcPct val="100000"/>
              </a:lnSpc>
              <a:spcBef>
                <a:spcPts val="600"/>
              </a:spcBef>
              <a:spcAft>
                <a:spcPts val="0"/>
              </a:spcAft>
              <a:buSzPts val="1000"/>
              <a:buNone/>
              <a:defRPr sz="1000"/>
            </a:lvl3pPr>
            <a:lvl4pPr indent="-228600" lvl="3" marL="1828800" algn="l">
              <a:lnSpc>
                <a:spcPct val="100000"/>
              </a:lnSpc>
              <a:spcBef>
                <a:spcPts val="600"/>
              </a:spcBef>
              <a:spcAft>
                <a:spcPts val="0"/>
              </a:spcAft>
              <a:buSzPts val="900"/>
              <a:buNone/>
              <a:defRPr sz="900"/>
            </a:lvl4pPr>
            <a:lvl5pPr indent="-228600" lvl="4" marL="2286000" algn="l">
              <a:lnSpc>
                <a:spcPct val="100000"/>
              </a:lnSpc>
              <a:spcBef>
                <a:spcPts val="600"/>
              </a:spcBef>
              <a:spcAft>
                <a:spcPts val="0"/>
              </a:spcAft>
              <a:buSzPts val="900"/>
              <a:buNone/>
              <a:defRPr sz="900"/>
            </a:lvl5pPr>
            <a:lvl6pPr indent="-228600" lvl="5" marL="2743200" algn="l">
              <a:lnSpc>
                <a:spcPct val="100000"/>
              </a:lnSpc>
              <a:spcBef>
                <a:spcPts val="600"/>
              </a:spcBef>
              <a:spcAft>
                <a:spcPts val="0"/>
              </a:spcAft>
              <a:buSzPts val="900"/>
              <a:buNone/>
              <a:defRPr sz="900"/>
            </a:lvl6pPr>
            <a:lvl7pPr indent="-228600" lvl="6" marL="3200400" algn="l">
              <a:lnSpc>
                <a:spcPct val="100000"/>
              </a:lnSpc>
              <a:spcBef>
                <a:spcPts val="600"/>
              </a:spcBef>
              <a:spcAft>
                <a:spcPts val="0"/>
              </a:spcAft>
              <a:buSzPts val="900"/>
              <a:buNone/>
              <a:defRPr sz="900"/>
            </a:lvl7pPr>
            <a:lvl8pPr indent="-228600" lvl="7" marL="3657600" algn="l">
              <a:lnSpc>
                <a:spcPct val="100000"/>
              </a:lnSpc>
              <a:spcBef>
                <a:spcPts val="600"/>
              </a:spcBef>
              <a:spcAft>
                <a:spcPts val="0"/>
              </a:spcAft>
              <a:buSzPts val="900"/>
              <a:buNone/>
              <a:defRPr sz="900"/>
            </a:lvl8pPr>
            <a:lvl9pPr indent="-228600" lvl="8" marL="4114800" algn="l">
              <a:lnSpc>
                <a:spcPct val="100000"/>
              </a:lnSpc>
              <a:spcBef>
                <a:spcPts val="600"/>
              </a:spcBef>
              <a:spcAft>
                <a:spcPts val="600"/>
              </a:spcAft>
              <a:buSzPts val="900"/>
              <a:buNone/>
              <a:defRPr sz="900"/>
            </a:lvl9pPr>
          </a:lstStyle>
          <a:p/>
        </p:txBody>
      </p:sp>
      <p:sp>
        <p:nvSpPr>
          <p:cNvPr id="44" name="Google Shape;44;p6"/>
          <p:cNvSpPr txBox="1"/>
          <p:nvPr>
            <p:ph idx="10" type="dt"/>
          </p:nvPr>
        </p:nvSpPr>
        <p:spPr>
          <a:xfrm>
            <a:off x="9334626" y="6041362"/>
            <a:ext cx="1343706"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6"/>
          <p:cNvSpPr txBox="1"/>
          <p:nvPr>
            <p:ph idx="11" type="ftr"/>
          </p:nvPr>
        </p:nvSpPr>
        <p:spPr>
          <a:xfrm>
            <a:off x="451514" y="6041362"/>
            <a:ext cx="864432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6"/>
          <p:cNvSpPr txBox="1"/>
          <p:nvPr>
            <p:ph idx="12" type="sldNum"/>
          </p:nvPr>
        </p:nvSpPr>
        <p:spPr>
          <a:xfrm>
            <a:off x="10678331" y="5915888"/>
            <a:ext cx="1062155" cy="490599"/>
          </a:xfrm>
          <a:prstGeom prst="rect">
            <a:avLst/>
          </a:prstGeom>
          <a:noFill/>
          <a:ln>
            <a:noFill/>
          </a:ln>
        </p:spPr>
        <p:txBody>
          <a:bodyPr anchorCtr="0" anchor="b" bIns="108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7" name="Shape 47"/>
        <p:cNvGrpSpPr/>
        <p:nvPr/>
      </p:nvGrpSpPr>
      <p:grpSpPr>
        <a:xfrm>
          <a:off x="0" y="0"/>
          <a:ext cx="0" cy="0"/>
          <a:chOff x="0" y="0"/>
          <a:chExt cx="0" cy="0"/>
        </a:xfrm>
      </p:grpSpPr>
      <p:sp>
        <p:nvSpPr>
          <p:cNvPr id="48" name="Google Shape;48;p7"/>
          <p:cNvSpPr/>
          <p:nvPr/>
        </p:nvSpPr>
        <p:spPr>
          <a:xfrm>
            <a:off x="0" y="0"/>
            <a:ext cx="12192000" cy="2185988"/>
          </a:xfrm>
          <a:custGeom>
            <a:rect b="b" l="l" r="r" t="t"/>
            <a:pathLst>
              <a:path extrusionOk="0" h="1377" w="5760">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blipFill rotWithShape="1">
            <a:blip r:embed="rId2">
              <a:alphaModFix/>
            </a:blip>
            <a:tile algn="tl" flip="none" tx="0" sx="100000" ty="0" sy="100000"/>
          </a:blipFill>
          <a:ln cap="rnd" cmpd="sng" w="9525">
            <a:solidFill>
              <a:schemeClr val="accent1"/>
            </a:solidFill>
            <a:prstDash val="solid"/>
            <a:round/>
            <a:headEnd len="sm" w="sm" type="none"/>
            <a:tailEnd len="sm" w="sm" type="none"/>
          </a:ln>
        </p:spPr>
      </p:sp>
      <p:sp>
        <p:nvSpPr>
          <p:cNvPr id="49" name="Google Shape;49;p7"/>
          <p:cNvSpPr txBox="1"/>
          <p:nvPr>
            <p:ph type="title"/>
          </p:nvPr>
        </p:nvSpPr>
        <p:spPr>
          <a:xfrm>
            <a:off x="810000" y="447188"/>
            <a:ext cx="10571998" cy="97045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lvl1pPr lvl="0" algn="l">
              <a:lnSpc>
                <a:spcPct val="100000"/>
              </a:lnSpc>
              <a:spcBef>
                <a:spcPts val="0"/>
              </a:spcBef>
              <a:spcAft>
                <a:spcPts val="0"/>
              </a:spcAft>
              <a:buClr>
                <a:srgbClr val="FEFEFE"/>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7"/>
          <p:cNvSpPr txBox="1"/>
          <p:nvPr>
            <p:ph idx="1" type="body"/>
          </p:nvPr>
        </p:nvSpPr>
        <p:spPr>
          <a:xfrm>
            <a:off x="818712" y="2222287"/>
            <a:ext cx="5185873" cy="3638763"/>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Autofit/>
          </a:bodyPr>
          <a:lstStyle>
            <a:lvl1pPr indent="-342900" lvl="0" marL="457200" algn="l">
              <a:lnSpc>
                <a:spcPct val="100000"/>
              </a:lnSpc>
              <a:spcBef>
                <a:spcPts val="360"/>
              </a:spcBef>
              <a:spcAft>
                <a:spcPts val="0"/>
              </a:spcAft>
              <a:buSzPts val="1800"/>
              <a:buChar char="?"/>
              <a:defRPr/>
            </a:lvl1pPr>
            <a:lvl2pPr indent="-342900" lvl="1" marL="914400" algn="l">
              <a:lnSpc>
                <a:spcPct val="100000"/>
              </a:lnSpc>
              <a:spcBef>
                <a:spcPts val="600"/>
              </a:spcBef>
              <a:spcAft>
                <a:spcPts val="0"/>
              </a:spcAft>
              <a:buSzPts val="1800"/>
              <a:buChar char="?"/>
              <a:defRPr/>
            </a:lvl2pPr>
            <a:lvl3pPr indent="-342900" lvl="2" marL="1371600" algn="l">
              <a:lnSpc>
                <a:spcPct val="100000"/>
              </a:lnSpc>
              <a:spcBef>
                <a:spcPts val="600"/>
              </a:spcBef>
              <a:spcAft>
                <a:spcPts val="0"/>
              </a:spcAft>
              <a:buSzPts val="1800"/>
              <a:buChar char="?"/>
              <a:defRPr/>
            </a:lvl3pPr>
            <a:lvl4pPr indent="-342900" lvl="3" marL="1828800" algn="l">
              <a:lnSpc>
                <a:spcPct val="100000"/>
              </a:lnSpc>
              <a:spcBef>
                <a:spcPts val="600"/>
              </a:spcBef>
              <a:spcAft>
                <a:spcPts val="0"/>
              </a:spcAft>
              <a:buSzPts val="1800"/>
              <a:buChar char="?"/>
              <a:defRPr/>
            </a:lvl4pPr>
            <a:lvl5pPr indent="-342900" lvl="4" marL="2286000" algn="l">
              <a:lnSpc>
                <a:spcPct val="100000"/>
              </a:lnSpc>
              <a:spcBef>
                <a:spcPts val="600"/>
              </a:spcBef>
              <a:spcAft>
                <a:spcPts val="0"/>
              </a:spcAft>
              <a:buSzPts val="1800"/>
              <a:buChar char="?"/>
              <a:defRPr/>
            </a:lvl5pPr>
            <a:lvl6pPr indent="-342900" lvl="5" marL="2743200" algn="l">
              <a:lnSpc>
                <a:spcPct val="100000"/>
              </a:lnSpc>
              <a:spcBef>
                <a:spcPts val="600"/>
              </a:spcBef>
              <a:spcAft>
                <a:spcPts val="0"/>
              </a:spcAft>
              <a:buSzPts val="1800"/>
              <a:buChar char="?"/>
              <a:defRPr/>
            </a:lvl6pPr>
            <a:lvl7pPr indent="-342900" lvl="6" marL="3200400" algn="l">
              <a:lnSpc>
                <a:spcPct val="100000"/>
              </a:lnSpc>
              <a:spcBef>
                <a:spcPts val="600"/>
              </a:spcBef>
              <a:spcAft>
                <a:spcPts val="0"/>
              </a:spcAft>
              <a:buSzPts val="1800"/>
              <a:buChar char="?"/>
              <a:defRPr/>
            </a:lvl7pPr>
            <a:lvl8pPr indent="-342900" lvl="7" marL="3657600" algn="l">
              <a:lnSpc>
                <a:spcPct val="100000"/>
              </a:lnSpc>
              <a:spcBef>
                <a:spcPts val="600"/>
              </a:spcBef>
              <a:spcAft>
                <a:spcPts val="0"/>
              </a:spcAft>
              <a:buSzPts val="1800"/>
              <a:buChar char="?"/>
              <a:defRPr/>
            </a:lvl8pPr>
            <a:lvl9pPr indent="-342900" lvl="8" marL="4114800" algn="l">
              <a:lnSpc>
                <a:spcPct val="100000"/>
              </a:lnSpc>
              <a:spcBef>
                <a:spcPts val="600"/>
              </a:spcBef>
              <a:spcAft>
                <a:spcPts val="600"/>
              </a:spcAft>
              <a:buSzPts val="1800"/>
              <a:buChar char="?"/>
              <a:defRPr/>
            </a:lvl9pPr>
          </a:lstStyle>
          <a:p/>
        </p:txBody>
      </p:sp>
      <p:sp>
        <p:nvSpPr>
          <p:cNvPr id="51" name="Google Shape;51;p7"/>
          <p:cNvSpPr txBox="1"/>
          <p:nvPr>
            <p:ph idx="2" type="body"/>
          </p:nvPr>
        </p:nvSpPr>
        <p:spPr>
          <a:xfrm>
            <a:off x="6187415" y="2222287"/>
            <a:ext cx="5194583" cy="3638764"/>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Autofit/>
          </a:bodyPr>
          <a:lstStyle>
            <a:lvl1pPr indent="-342900" lvl="0" marL="457200" algn="l">
              <a:lnSpc>
                <a:spcPct val="100000"/>
              </a:lnSpc>
              <a:spcBef>
                <a:spcPts val="360"/>
              </a:spcBef>
              <a:spcAft>
                <a:spcPts val="0"/>
              </a:spcAft>
              <a:buSzPts val="1800"/>
              <a:buChar char="?"/>
              <a:defRPr/>
            </a:lvl1pPr>
            <a:lvl2pPr indent="-342900" lvl="1" marL="914400" algn="l">
              <a:lnSpc>
                <a:spcPct val="100000"/>
              </a:lnSpc>
              <a:spcBef>
                <a:spcPts val="600"/>
              </a:spcBef>
              <a:spcAft>
                <a:spcPts val="0"/>
              </a:spcAft>
              <a:buSzPts val="1800"/>
              <a:buChar char="?"/>
              <a:defRPr/>
            </a:lvl2pPr>
            <a:lvl3pPr indent="-342900" lvl="2" marL="1371600" algn="l">
              <a:lnSpc>
                <a:spcPct val="100000"/>
              </a:lnSpc>
              <a:spcBef>
                <a:spcPts val="600"/>
              </a:spcBef>
              <a:spcAft>
                <a:spcPts val="0"/>
              </a:spcAft>
              <a:buSzPts val="1800"/>
              <a:buChar char="?"/>
              <a:defRPr/>
            </a:lvl3pPr>
            <a:lvl4pPr indent="-342900" lvl="3" marL="1828800" algn="l">
              <a:lnSpc>
                <a:spcPct val="100000"/>
              </a:lnSpc>
              <a:spcBef>
                <a:spcPts val="600"/>
              </a:spcBef>
              <a:spcAft>
                <a:spcPts val="0"/>
              </a:spcAft>
              <a:buSzPts val="1800"/>
              <a:buChar char="?"/>
              <a:defRPr/>
            </a:lvl4pPr>
            <a:lvl5pPr indent="-342900" lvl="4" marL="2286000" algn="l">
              <a:lnSpc>
                <a:spcPct val="100000"/>
              </a:lnSpc>
              <a:spcBef>
                <a:spcPts val="600"/>
              </a:spcBef>
              <a:spcAft>
                <a:spcPts val="0"/>
              </a:spcAft>
              <a:buSzPts val="1800"/>
              <a:buChar char="?"/>
              <a:defRPr/>
            </a:lvl5pPr>
            <a:lvl6pPr indent="-342900" lvl="5" marL="2743200" algn="l">
              <a:lnSpc>
                <a:spcPct val="100000"/>
              </a:lnSpc>
              <a:spcBef>
                <a:spcPts val="600"/>
              </a:spcBef>
              <a:spcAft>
                <a:spcPts val="0"/>
              </a:spcAft>
              <a:buSzPts val="1800"/>
              <a:buChar char="?"/>
              <a:defRPr/>
            </a:lvl6pPr>
            <a:lvl7pPr indent="-342900" lvl="6" marL="3200400" algn="l">
              <a:lnSpc>
                <a:spcPct val="100000"/>
              </a:lnSpc>
              <a:spcBef>
                <a:spcPts val="600"/>
              </a:spcBef>
              <a:spcAft>
                <a:spcPts val="0"/>
              </a:spcAft>
              <a:buSzPts val="1800"/>
              <a:buChar char="?"/>
              <a:defRPr/>
            </a:lvl7pPr>
            <a:lvl8pPr indent="-342900" lvl="7" marL="3657600" algn="l">
              <a:lnSpc>
                <a:spcPct val="100000"/>
              </a:lnSpc>
              <a:spcBef>
                <a:spcPts val="600"/>
              </a:spcBef>
              <a:spcAft>
                <a:spcPts val="0"/>
              </a:spcAft>
              <a:buSzPts val="1800"/>
              <a:buChar char="?"/>
              <a:defRPr/>
            </a:lvl8pPr>
            <a:lvl9pPr indent="-342900" lvl="8" marL="4114800" algn="l">
              <a:lnSpc>
                <a:spcPct val="100000"/>
              </a:lnSpc>
              <a:spcBef>
                <a:spcPts val="600"/>
              </a:spcBef>
              <a:spcAft>
                <a:spcPts val="600"/>
              </a:spcAft>
              <a:buSzPts val="1800"/>
              <a:buChar char="?"/>
              <a:defRPr/>
            </a:lvl9pPr>
          </a:lstStyle>
          <a:p/>
        </p:txBody>
      </p:sp>
      <p:sp>
        <p:nvSpPr>
          <p:cNvPr id="52" name="Google Shape;52;p7"/>
          <p:cNvSpPr txBox="1"/>
          <p:nvPr>
            <p:ph idx="10" type="dt"/>
          </p:nvPr>
        </p:nvSpPr>
        <p:spPr>
          <a:xfrm>
            <a:off x="9334626" y="6041362"/>
            <a:ext cx="1343706"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7"/>
          <p:cNvSpPr txBox="1"/>
          <p:nvPr>
            <p:ph idx="11" type="ftr"/>
          </p:nvPr>
        </p:nvSpPr>
        <p:spPr>
          <a:xfrm>
            <a:off x="451514" y="6041362"/>
            <a:ext cx="864432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7"/>
          <p:cNvSpPr txBox="1"/>
          <p:nvPr>
            <p:ph idx="12" type="sldNum"/>
          </p:nvPr>
        </p:nvSpPr>
        <p:spPr>
          <a:xfrm>
            <a:off x="10678331" y="5915888"/>
            <a:ext cx="1062155" cy="490599"/>
          </a:xfrm>
          <a:prstGeom prst="rect">
            <a:avLst/>
          </a:prstGeom>
          <a:noFill/>
          <a:ln>
            <a:noFill/>
          </a:ln>
        </p:spPr>
        <p:txBody>
          <a:bodyPr anchorCtr="0" anchor="b" bIns="108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55" name="Shape 55"/>
        <p:cNvGrpSpPr/>
        <p:nvPr/>
      </p:nvGrpSpPr>
      <p:grpSpPr>
        <a:xfrm>
          <a:off x="0" y="0"/>
          <a:ext cx="0" cy="0"/>
          <a:chOff x="0" y="0"/>
          <a:chExt cx="0" cy="0"/>
        </a:xfrm>
      </p:grpSpPr>
      <p:sp>
        <p:nvSpPr>
          <p:cNvPr id="56" name="Google Shape;56;p8"/>
          <p:cNvSpPr/>
          <p:nvPr/>
        </p:nvSpPr>
        <p:spPr>
          <a:xfrm>
            <a:off x="0" y="1"/>
            <a:ext cx="12192000" cy="5203825"/>
          </a:xfrm>
          <a:custGeom>
            <a:rect b="b" l="l" r="r" t="t"/>
            <a:pathLst>
              <a:path extrusionOk="0" h="3278" w="5760">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blipFill rotWithShape="1">
            <a:blip r:embed="rId2">
              <a:alphaModFix/>
            </a:blip>
            <a:tile algn="tl" flip="none" tx="0" sx="100000" ty="0" sy="100000"/>
          </a:blipFill>
          <a:ln cap="rnd" cmpd="sng" w="9525">
            <a:solidFill>
              <a:schemeClr val="accent1"/>
            </a:solidFill>
            <a:prstDash val="solid"/>
            <a:round/>
            <a:headEnd len="sm" w="sm" type="none"/>
            <a:tailEnd len="sm" w="sm" type="none"/>
          </a:ln>
        </p:spPr>
      </p:sp>
      <p:sp>
        <p:nvSpPr>
          <p:cNvPr id="57" name="Google Shape;57;p8"/>
          <p:cNvSpPr txBox="1"/>
          <p:nvPr>
            <p:ph type="title"/>
          </p:nvPr>
        </p:nvSpPr>
        <p:spPr>
          <a:xfrm>
            <a:off x="810000" y="2951396"/>
            <a:ext cx="10561418" cy="14688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lvl1pPr lvl="0" algn="r">
              <a:lnSpc>
                <a:spcPct val="100000"/>
              </a:lnSpc>
              <a:spcBef>
                <a:spcPts val="0"/>
              </a:spcBef>
              <a:spcAft>
                <a:spcPts val="0"/>
              </a:spcAft>
              <a:buClr>
                <a:srgbClr val="FEFEFE"/>
              </a:buClr>
              <a:buSzPts val="4800"/>
              <a:buFont typeface="Century Gothic"/>
              <a:buNone/>
              <a:defRPr b="1" sz="48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8"/>
          <p:cNvSpPr txBox="1"/>
          <p:nvPr>
            <p:ph idx="1" type="body"/>
          </p:nvPr>
        </p:nvSpPr>
        <p:spPr>
          <a:xfrm>
            <a:off x="810000" y="5281201"/>
            <a:ext cx="10561418" cy="433955"/>
          </a:xfrm>
          <a:prstGeom prst="rect">
            <a:avLst/>
          </a:prstGeom>
          <a:noFill/>
          <a:ln>
            <a:noFill/>
          </a:ln>
          <a:effectLst>
            <a:outerShdw blurRad="50800">
              <a:srgbClr val="000000">
                <a:alpha val="40000"/>
              </a:srgbClr>
            </a:outerShdw>
          </a:effectLst>
        </p:spPr>
        <p:txBody>
          <a:bodyPr anchorCtr="0" anchor="t" bIns="45700" lIns="91425" spcFirstLastPara="1" rIns="91425" wrap="square" tIns="45700">
            <a:noAutofit/>
          </a:bodyPr>
          <a:lstStyle>
            <a:lvl1pPr indent="-228600" lvl="0" marL="457200" algn="r">
              <a:lnSpc>
                <a:spcPct val="100000"/>
              </a:lnSpc>
              <a:spcBef>
                <a:spcPts val="360"/>
              </a:spcBef>
              <a:spcAft>
                <a:spcPts val="0"/>
              </a:spcAft>
              <a:buSzPts val="1800"/>
              <a:buNone/>
              <a:defRPr sz="1800">
                <a:solidFill>
                  <a:schemeClr val="lt1"/>
                </a:solidFill>
              </a:defRPr>
            </a:lvl1pPr>
            <a:lvl2pPr indent="-228600" lvl="1" marL="914400" algn="l">
              <a:lnSpc>
                <a:spcPct val="100000"/>
              </a:lnSpc>
              <a:spcBef>
                <a:spcPts val="600"/>
              </a:spcBef>
              <a:spcAft>
                <a:spcPts val="0"/>
              </a:spcAft>
              <a:buSzPts val="1800"/>
              <a:buNone/>
              <a:defRPr sz="1800">
                <a:solidFill>
                  <a:schemeClr val="lt1"/>
                </a:solidFill>
              </a:defRPr>
            </a:lvl2pPr>
            <a:lvl3pPr indent="-228600" lvl="2" marL="1371600" algn="l">
              <a:lnSpc>
                <a:spcPct val="100000"/>
              </a:lnSpc>
              <a:spcBef>
                <a:spcPts val="600"/>
              </a:spcBef>
              <a:spcAft>
                <a:spcPts val="0"/>
              </a:spcAft>
              <a:buSzPts val="1600"/>
              <a:buNone/>
              <a:defRPr sz="1600">
                <a:solidFill>
                  <a:schemeClr val="lt1"/>
                </a:solidFill>
              </a:defRPr>
            </a:lvl3pPr>
            <a:lvl4pPr indent="-228600" lvl="3" marL="1828800" algn="l">
              <a:lnSpc>
                <a:spcPct val="100000"/>
              </a:lnSpc>
              <a:spcBef>
                <a:spcPts val="600"/>
              </a:spcBef>
              <a:spcAft>
                <a:spcPts val="0"/>
              </a:spcAft>
              <a:buSzPts val="1400"/>
              <a:buNone/>
              <a:defRPr sz="1400">
                <a:solidFill>
                  <a:schemeClr val="lt1"/>
                </a:solidFill>
              </a:defRPr>
            </a:lvl4pPr>
            <a:lvl5pPr indent="-228600" lvl="4" marL="2286000" algn="l">
              <a:lnSpc>
                <a:spcPct val="100000"/>
              </a:lnSpc>
              <a:spcBef>
                <a:spcPts val="600"/>
              </a:spcBef>
              <a:spcAft>
                <a:spcPts val="0"/>
              </a:spcAft>
              <a:buSzPts val="1400"/>
              <a:buNone/>
              <a:defRPr sz="1400">
                <a:solidFill>
                  <a:schemeClr val="lt1"/>
                </a:solidFill>
              </a:defRPr>
            </a:lvl5pPr>
            <a:lvl6pPr indent="-228600" lvl="5" marL="2743200" algn="l">
              <a:lnSpc>
                <a:spcPct val="100000"/>
              </a:lnSpc>
              <a:spcBef>
                <a:spcPts val="600"/>
              </a:spcBef>
              <a:spcAft>
                <a:spcPts val="0"/>
              </a:spcAft>
              <a:buSzPts val="1400"/>
              <a:buNone/>
              <a:defRPr sz="1400">
                <a:solidFill>
                  <a:schemeClr val="lt1"/>
                </a:solidFill>
              </a:defRPr>
            </a:lvl6pPr>
            <a:lvl7pPr indent="-228600" lvl="6" marL="3200400" algn="l">
              <a:lnSpc>
                <a:spcPct val="100000"/>
              </a:lnSpc>
              <a:spcBef>
                <a:spcPts val="600"/>
              </a:spcBef>
              <a:spcAft>
                <a:spcPts val="0"/>
              </a:spcAft>
              <a:buSzPts val="1400"/>
              <a:buNone/>
              <a:defRPr sz="1400">
                <a:solidFill>
                  <a:schemeClr val="lt1"/>
                </a:solidFill>
              </a:defRPr>
            </a:lvl7pPr>
            <a:lvl8pPr indent="-228600" lvl="7" marL="3657600" algn="l">
              <a:lnSpc>
                <a:spcPct val="100000"/>
              </a:lnSpc>
              <a:spcBef>
                <a:spcPts val="600"/>
              </a:spcBef>
              <a:spcAft>
                <a:spcPts val="0"/>
              </a:spcAft>
              <a:buSzPts val="1400"/>
              <a:buNone/>
              <a:defRPr sz="1400">
                <a:solidFill>
                  <a:schemeClr val="lt1"/>
                </a:solidFill>
              </a:defRPr>
            </a:lvl8pPr>
            <a:lvl9pPr indent="-228600" lvl="8" marL="4114800" algn="l">
              <a:lnSpc>
                <a:spcPct val="100000"/>
              </a:lnSpc>
              <a:spcBef>
                <a:spcPts val="600"/>
              </a:spcBef>
              <a:spcAft>
                <a:spcPts val="600"/>
              </a:spcAft>
              <a:buSzPts val="1400"/>
              <a:buNone/>
              <a:defRPr sz="1400">
                <a:solidFill>
                  <a:schemeClr val="lt1"/>
                </a:solidFill>
              </a:defRPr>
            </a:lvl9pPr>
          </a:lstStyle>
          <a:p/>
        </p:txBody>
      </p:sp>
      <p:sp>
        <p:nvSpPr>
          <p:cNvPr id="59" name="Google Shape;59;p8"/>
          <p:cNvSpPr txBox="1"/>
          <p:nvPr>
            <p:ph idx="10" type="dt"/>
          </p:nvPr>
        </p:nvSpPr>
        <p:spPr>
          <a:xfrm>
            <a:off x="9334626" y="6041362"/>
            <a:ext cx="1343706"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8"/>
          <p:cNvSpPr txBox="1"/>
          <p:nvPr>
            <p:ph idx="11" type="ftr"/>
          </p:nvPr>
        </p:nvSpPr>
        <p:spPr>
          <a:xfrm>
            <a:off x="451514" y="6041362"/>
            <a:ext cx="864432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8"/>
          <p:cNvSpPr txBox="1"/>
          <p:nvPr>
            <p:ph idx="12" type="sldNum"/>
          </p:nvPr>
        </p:nvSpPr>
        <p:spPr>
          <a:xfrm>
            <a:off x="10678331" y="5915888"/>
            <a:ext cx="1062155" cy="490599"/>
          </a:xfrm>
          <a:prstGeom prst="rect">
            <a:avLst/>
          </a:prstGeom>
          <a:noFill/>
          <a:ln>
            <a:noFill/>
          </a:ln>
        </p:spPr>
        <p:txBody>
          <a:bodyPr anchorCtr="0" anchor="b" bIns="108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2" name="Shape 62"/>
        <p:cNvGrpSpPr/>
        <p:nvPr/>
      </p:nvGrpSpPr>
      <p:grpSpPr>
        <a:xfrm>
          <a:off x="0" y="0"/>
          <a:ext cx="0" cy="0"/>
          <a:chOff x="0" y="0"/>
          <a:chExt cx="0" cy="0"/>
        </a:xfrm>
      </p:grpSpPr>
      <p:sp>
        <p:nvSpPr>
          <p:cNvPr id="63" name="Google Shape;63;p9"/>
          <p:cNvSpPr/>
          <p:nvPr/>
        </p:nvSpPr>
        <p:spPr>
          <a:xfrm>
            <a:off x="0" y="0"/>
            <a:ext cx="12192000" cy="2185988"/>
          </a:xfrm>
          <a:custGeom>
            <a:rect b="b" l="l" r="r" t="t"/>
            <a:pathLst>
              <a:path extrusionOk="0" h="1377" w="5760">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blipFill rotWithShape="1">
            <a:blip r:embed="rId2">
              <a:alphaModFix/>
            </a:blip>
            <a:tile algn="tl" flip="none" tx="0" sx="100000" ty="0" sy="100000"/>
          </a:blipFill>
          <a:ln cap="rnd" cmpd="sng" w="9525">
            <a:solidFill>
              <a:schemeClr val="accent1"/>
            </a:solidFill>
            <a:prstDash val="solid"/>
            <a:round/>
            <a:headEnd len="sm" w="sm" type="none"/>
            <a:tailEnd len="sm" w="sm" type="none"/>
          </a:ln>
        </p:spPr>
      </p:sp>
      <p:sp>
        <p:nvSpPr>
          <p:cNvPr id="64" name="Google Shape;64;p9"/>
          <p:cNvSpPr txBox="1"/>
          <p:nvPr>
            <p:ph type="title"/>
          </p:nvPr>
        </p:nvSpPr>
        <p:spPr>
          <a:xfrm>
            <a:off x="810000" y="447188"/>
            <a:ext cx="10571998" cy="97045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lvl1pPr lvl="0" algn="l">
              <a:lnSpc>
                <a:spcPct val="100000"/>
              </a:lnSpc>
              <a:spcBef>
                <a:spcPts val="0"/>
              </a:spcBef>
              <a:spcAft>
                <a:spcPts val="0"/>
              </a:spcAft>
              <a:buClr>
                <a:srgbClr val="FEFEFE"/>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9"/>
          <p:cNvSpPr txBox="1"/>
          <p:nvPr>
            <p:ph idx="10" type="dt"/>
          </p:nvPr>
        </p:nvSpPr>
        <p:spPr>
          <a:xfrm>
            <a:off x="9334626" y="6041362"/>
            <a:ext cx="1343706"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9"/>
          <p:cNvSpPr txBox="1"/>
          <p:nvPr>
            <p:ph idx="11" type="ftr"/>
          </p:nvPr>
        </p:nvSpPr>
        <p:spPr>
          <a:xfrm>
            <a:off x="451514" y="6041362"/>
            <a:ext cx="8644320"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9"/>
          <p:cNvSpPr txBox="1"/>
          <p:nvPr>
            <p:ph idx="12" type="sldNum"/>
          </p:nvPr>
        </p:nvSpPr>
        <p:spPr>
          <a:xfrm>
            <a:off x="10678331" y="5915888"/>
            <a:ext cx="1062155" cy="490599"/>
          </a:xfrm>
          <a:prstGeom prst="rect">
            <a:avLst/>
          </a:prstGeom>
          <a:noFill/>
          <a:ln>
            <a:noFill/>
          </a:ln>
        </p:spPr>
        <p:txBody>
          <a:bodyPr anchorCtr="0" anchor="b" bIns="108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8" name="Shape 68"/>
        <p:cNvGrpSpPr/>
        <p:nvPr/>
      </p:nvGrpSpPr>
      <p:grpSpPr>
        <a:xfrm>
          <a:off x="0" y="0"/>
          <a:ext cx="0" cy="0"/>
          <a:chOff x="0" y="0"/>
          <a:chExt cx="0" cy="0"/>
        </a:xfrm>
      </p:grpSpPr>
      <p:sp>
        <p:nvSpPr>
          <p:cNvPr id="69" name="Google Shape;69;p10"/>
          <p:cNvSpPr txBox="1"/>
          <p:nvPr>
            <p:ph type="title"/>
          </p:nvPr>
        </p:nvSpPr>
        <p:spPr>
          <a:xfrm>
            <a:off x="814728" y="727522"/>
            <a:ext cx="4852988" cy="1617163"/>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lvl1pPr lvl="0" algn="l">
              <a:lnSpc>
                <a:spcPct val="100000"/>
              </a:lnSpc>
              <a:spcBef>
                <a:spcPts val="0"/>
              </a:spcBef>
              <a:spcAft>
                <a:spcPts val="0"/>
              </a:spcAft>
              <a:buClr>
                <a:srgbClr val="FEFEFE"/>
              </a:buClr>
              <a:buSzPts val="2400"/>
              <a:buFont typeface="Century Gothic"/>
              <a:buNone/>
              <a:defRPr b="0"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0"/>
          <p:cNvSpPr/>
          <p:nvPr>
            <p:ph idx="2" type="pic"/>
          </p:nvPr>
        </p:nvSpPr>
        <p:spPr>
          <a:xfrm>
            <a:off x="6098117" y="0"/>
            <a:ext cx="6093883" cy="6858000"/>
          </a:xfrm>
          <a:prstGeom prst="rect">
            <a:avLst/>
          </a:prstGeom>
          <a:noFill/>
          <a:ln cap="flat" cmpd="sng" w="9525">
            <a:solidFill>
              <a:schemeClr val="lt2"/>
            </a:solidFill>
            <a:prstDash val="solid"/>
            <a:round/>
            <a:headEnd len="sm" w="sm" type="none"/>
            <a:tailEnd len="sm" w="sm" type="none"/>
          </a:ln>
          <a:effectLst>
            <a:outerShdw blurRad="50800">
              <a:srgbClr val="000000">
                <a:alpha val="40000"/>
              </a:srgbClr>
            </a:outerShdw>
          </a:effectLst>
        </p:spPr>
        <p:txBody>
          <a:bodyPr anchorCtr="0" anchor="t" bIns="45700" lIns="91425" spcFirstLastPara="1" rIns="91425" wrap="square" tIns="45700">
            <a:noAutofit/>
          </a:bodyPr>
          <a:lstStyle>
            <a:lvl1pPr lvl="0" marR="0" rtl="0" algn="ctr">
              <a:lnSpc>
                <a:spcPct val="100000"/>
              </a:lnSpc>
              <a:spcBef>
                <a:spcPts val="280"/>
              </a:spcBef>
              <a:spcAft>
                <a:spcPts val="0"/>
              </a:spcAft>
              <a:buClr>
                <a:schemeClr val="accent1"/>
              </a:buClr>
              <a:buSzPts val="1400"/>
              <a:buFont typeface="Noto Sans Symbols"/>
              <a:buNone/>
              <a:defRPr b="0" i="0" sz="1400" u="none" cap="none" strike="noStrike">
                <a:solidFill>
                  <a:schemeClr val="lt1"/>
                </a:solidFill>
                <a:latin typeface="Century Gothic"/>
                <a:ea typeface="Century Gothic"/>
                <a:cs typeface="Century Gothic"/>
                <a:sym typeface="Century Gothic"/>
              </a:defRPr>
            </a:lvl1pPr>
            <a:lvl2pPr lvl="1" marR="0" rtl="0" algn="l">
              <a:lnSpc>
                <a:spcPct val="100000"/>
              </a:lnSpc>
              <a:spcBef>
                <a:spcPts val="600"/>
              </a:spcBef>
              <a:spcAft>
                <a:spcPts val="0"/>
              </a:spcAft>
              <a:buClr>
                <a:schemeClr val="accent1"/>
              </a:buClr>
              <a:buSzPts val="1600"/>
              <a:buFont typeface="Noto Sans Symbols"/>
              <a:buChar char="🞆"/>
              <a:defRPr b="0" i="0" sz="1600" u="none" cap="none" strike="noStrike">
                <a:solidFill>
                  <a:schemeClr val="lt1"/>
                </a:solidFill>
                <a:latin typeface="Century Gothic"/>
                <a:ea typeface="Century Gothic"/>
                <a:cs typeface="Century Gothic"/>
                <a:sym typeface="Century Gothic"/>
              </a:defRPr>
            </a:lvl2pPr>
            <a:lvl3pPr lvl="2" marR="0" rtl="0" algn="l">
              <a:lnSpc>
                <a:spcPct val="100000"/>
              </a:lnSpc>
              <a:spcBef>
                <a:spcPts val="600"/>
              </a:spcBef>
              <a:spcAft>
                <a:spcPts val="0"/>
              </a:spcAft>
              <a:buClr>
                <a:schemeClr val="accent1"/>
              </a:buClr>
              <a:buSzPts val="1400"/>
              <a:buFont typeface="Noto Sans Symbols"/>
              <a:buChar char="🞆"/>
              <a:defRPr b="0" i="0" sz="1400" u="none" cap="none" strike="noStrike">
                <a:solidFill>
                  <a:schemeClr val="lt1"/>
                </a:solidFill>
                <a:latin typeface="Century Gothic"/>
                <a:ea typeface="Century Gothic"/>
                <a:cs typeface="Century Gothic"/>
                <a:sym typeface="Century Gothic"/>
              </a:defRPr>
            </a:lvl3pPr>
            <a:lvl4pPr lvl="3" marR="0" rtl="0" algn="l">
              <a:lnSpc>
                <a:spcPct val="100000"/>
              </a:lnSpc>
              <a:spcBef>
                <a:spcPts val="600"/>
              </a:spcBef>
              <a:spcAft>
                <a:spcPts val="0"/>
              </a:spcAft>
              <a:buClr>
                <a:schemeClr val="accent1"/>
              </a:buClr>
              <a:buSzPts val="1200"/>
              <a:buFont typeface="Noto Sans Symbols"/>
              <a:buChar char="🞆"/>
              <a:defRPr b="0" i="0" sz="1200" u="none" cap="none" strike="noStrike">
                <a:solidFill>
                  <a:schemeClr val="lt1"/>
                </a:solidFill>
                <a:latin typeface="Century Gothic"/>
                <a:ea typeface="Century Gothic"/>
                <a:cs typeface="Century Gothic"/>
                <a:sym typeface="Century Gothic"/>
              </a:defRPr>
            </a:lvl4pPr>
            <a:lvl5pPr lvl="4" marR="0" rtl="0" algn="l">
              <a:lnSpc>
                <a:spcPct val="100000"/>
              </a:lnSpc>
              <a:spcBef>
                <a:spcPts val="600"/>
              </a:spcBef>
              <a:spcAft>
                <a:spcPts val="0"/>
              </a:spcAft>
              <a:buClr>
                <a:schemeClr val="accent1"/>
              </a:buClr>
              <a:buSzPts val="1200"/>
              <a:buFont typeface="Noto Sans Symbols"/>
              <a:buChar char="🞆"/>
              <a:defRPr b="0" i="0" sz="1200" u="none" cap="none" strike="noStrike">
                <a:solidFill>
                  <a:schemeClr val="lt1"/>
                </a:solidFill>
                <a:latin typeface="Century Gothic"/>
                <a:ea typeface="Century Gothic"/>
                <a:cs typeface="Century Gothic"/>
                <a:sym typeface="Century Gothic"/>
              </a:defRPr>
            </a:lvl5pPr>
            <a:lvl6pPr lvl="5" marR="0" rtl="0" algn="l">
              <a:lnSpc>
                <a:spcPct val="100000"/>
              </a:lnSpc>
              <a:spcBef>
                <a:spcPts val="600"/>
              </a:spcBef>
              <a:spcAft>
                <a:spcPts val="0"/>
              </a:spcAft>
              <a:buClr>
                <a:schemeClr val="accent1"/>
              </a:buClr>
              <a:buSzPts val="1200"/>
              <a:buFont typeface="Noto Sans Symbols"/>
              <a:buChar char="🞆"/>
              <a:defRPr b="0" i="0" sz="1200" u="none" cap="none" strike="noStrike">
                <a:solidFill>
                  <a:schemeClr val="lt1"/>
                </a:solidFill>
                <a:latin typeface="Century Gothic"/>
                <a:ea typeface="Century Gothic"/>
                <a:cs typeface="Century Gothic"/>
                <a:sym typeface="Century Gothic"/>
              </a:defRPr>
            </a:lvl6pPr>
            <a:lvl7pPr lvl="6" marR="0" rtl="0" algn="l">
              <a:lnSpc>
                <a:spcPct val="100000"/>
              </a:lnSpc>
              <a:spcBef>
                <a:spcPts val="600"/>
              </a:spcBef>
              <a:spcAft>
                <a:spcPts val="0"/>
              </a:spcAft>
              <a:buClr>
                <a:schemeClr val="accent1"/>
              </a:buClr>
              <a:buSzPts val="1200"/>
              <a:buFont typeface="Noto Sans Symbols"/>
              <a:buChar char="🞆"/>
              <a:defRPr b="0" i="0" sz="1200" u="none" cap="none" strike="noStrike">
                <a:solidFill>
                  <a:schemeClr val="lt1"/>
                </a:solidFill>
                <a:latin typeface="Century Gothic"/>
                <a:ea typeface="Century Gothic"/>
                <a:cs typeface="Century Gothic"/>
                <a:sym typeface="Century Gothic"/>
              </a:defRPr>
            </a:lvl7pPr>
            <a:lvl8pPr lvl="7" marR="0" rtl="0" algn="l">
              <a:lnSpc>
                <a:spcPct val="100000"/>
              </a:lnSpc>
              <a:spcBef>
                <a:spcPts val="600"/>
              </a:spcBef>
              <a:spcAft>
                <a:spcPts val="0"/>
              </a:spcAft>
              <a:buClr>
                <a:schemeClr val="accent1"/>
              </a:buClr>
              <a:buSzPts val="1200"/>
              <a:buFont typeface="Noto Sans Symbols"/>
              <a:buChar char="🞆"/>
              <a:defRPr b="0" i="0" sz="1200" u="none" cap="none" strike="noStrike">
                <a:solidFill>
                  <a:schemeClr val="lt1"/>
                </a:solidFill>
                <a:latin typeface="Century Gothic"/>
                <a:ea typeface="Century Gothic"/>
                <a:cs typeface="Century Gothic"/>
                <a:sym typeface="Century Gothic"/>
              </a:defRPr>
            </a:lvl8pPr>
            <a:lvl9pPr lvl="8" marR="0" rtl="0" algn="l">
              <a:lnSpc>
                <a:spcPct val="100000"/>
              </a:lnSpc>
              <a:spcBef>
                <a:spcPts val="600"/>
              </a:spcBef>
              <a:spcAft>
                <a:spcPts val="600"/>
              </a:spcAft>
              <a:buClr>
                <a:schemeClr val="accent1"/>
              </a:buClr>
              <a:buSzPts val="1200"/>
              <a:buFont typeface="Noto Sans Symbols"/>
              <a:buChar char="🞆"/>
              <a:defRPr b="0" i="0" sz="1200" u="none" cap="none" strike="noStrike">
                <a:solidFill>
                  <a:schemeClr val="lt1"/>
                </a:solidFill>
                <a:latin typeface="Century Gothic"/>
                <a:ea typeface="Century Gothic"/>
                <a:cs typeface="Century Gothic"/>
                <a:sym typeface="Century Gothic"/>
              </a:defRPr>
            </a:lvl9pPr>
          </a:lstStyle>
          <a:p/>
        </p:txBody>
      </p:sp>
      <p:sp>
        <p:nvSpPr>
          <p:cNvPr id="71" name="Google Shape;71;p10"/>
          <p:cNvSpPr txBox="1"/>
          <p:nvPr>
            <p:ph idx="1" type="body"/>
          </p:nvPr>
        </p:nvSpPr>
        <p:spPr>
          <a:xfrm>
            <a:off x="814728" y="2344684"/>
            <a:ext cx="4852988" cy="3516365"/>
          </a:xfrm>
          <a:prstGeom prst="rect">
            <a:avLst/>
          </a:prstGeom>
          <a:noFill/>
          <a:ln>
            <a:noFill/>
          </a:ln>
          <a:effectLst>
            <a:outerShdw blurRad="50800">
              <a:srgbClr val="000000">
                <a:alpha val="40000"/>
              </a:srgbClr>
            </a:outerShdw>
          </a:effectLst>
        </p:spPr>
        <p:txBody>
          <a:bodyPr anchorCtr="0" anchor="t" bIns="45700" lIns="91425" spcFirstLastPara="1" rIns="91425" wrap="square" tIns="45700">
            <a:noAutofit/>
          </a:bodyPr>
          <a:lstStyle>
            <a:lvl1pPr indent="-228600" lvl="0" marL="457200" algn="l">
              <a:lnSpc>
                <a:spcPct val="100000"/>
              </a:lnSpc>
              <a:spcBef>
                <a:spcPts val="240"/>
              </a:spcBef>
              <a:spcAft>
                <a:spcPts val="0"/>
              </a:spcAft>
              <a:buSzPts val="1200"/>
              <a:buNone/>
              <a:defRPr sz="1200"/>
            </a:lvl1pPr>
            <a:lvl2pPr indent="-228600" lvl="1" marL="914400" algn="l">
              <a:lnSpc>
                <a:spcPct val="100000"/>
              </a:lnSpc>
              <a:spcBef>
                <a:spcPts val="600"/>
              </a:spcBef>
              <a:spcAft>
                <a:spcPts val="0"/>
              </a:spcAft>
              <a:buSzPts val="1200"/>
              <a:buNone/>
              <a:defRPr sz="1200"/>
            </a:lvl2pPr>
            <a:lvl3pPr indent="-228600" lvl="2" marL="1371600" algn="l">
              <a:lnSpc>
                <a:spcPct val="100000"/>
              </a:lnSpc>
              <a:spcBef>
                <a:spcPts val="600"/>
              </a:spcBef>
              <a:spcAft>
                <a:spcPts val="0"/>
              </a:spcAft>
              <a:buSzPts val="1000"/>
              <a:buNone/>
              <a:defRPr sz="1000"/>
            </a:lvl3pPr>
            <a:lvl4pPr indent="-228600" lvl="3" marL="1828800" algn="l">
              <a:lnSpc>
                <a:spcPct val="100000"/>
              </a:lnSpc>
              <a:spcBef>
                <a:spcPts val="600"/>
              </a:spcBef>
              <a:spcAft>
                <a:spcPts val="0"/>
              </a:spcAft>
              <a:buSzPts val="900"/>
              <a:buNone/>
              <a:defRPr sz="900"/>
            </a:lvl4pPr>
            <a:lvl5pPr indent="-228600" lvl="4" marL="2286000" algn="l">
              <a:lnSpc>
                <a:spcPct val="100000"/>
              </a:lnSpc>
              <a:spcBef>
                <a:spcPts val="600"/>
              </a:spcBef>
              <a:spcAft>
                <a:spcPts val="0"/>
              </a:spcAft>
              <a:buSzPts val="900"/>
              <a:buNone/>
              <a:defRPr sz="900"/>
            </a:lvl5pPr>
            <a:lvl6pPr indent="-228600" lvl="5" marL="2743200" algn="l">
              <a:lnSpc>
                <a:spcPct val="100000"/>
              </a:lnSpc>
              <a:spcBef>
                <a:spcPts val="600"/>
              </a:spcBef>
              <a:spcAft>
                <a:spcPts val="0"/>
              </a:spcAft>
              <a:buSzPts val="900"/>
              <a:buNone/>
              <a:defRPr sz="900"/>
            </a:lvl6pPr>
            <a:lvl7pPr indent="-228600" lvl="6" marL="3200400" algn="l">
              <a:lnSpc>
                <a:spcPct val="100000"/>
              </a:lnSpc>
              <a:spcBef>
                <a:spcPts val="600"/>
              </a:spcBef>
              <a:spcAft>
                <a:spcPts val="0"/>
              </a:spcAft>
              <a:buSzPts val="900"/>
              <a:buNone/>
              <a:defRPr sz="900"/>
            </a:lvl7pPr>
            <a:lvl8pPr indent="-228600" lvl="7" marL="3657600" algn="l">
              <a:lnSpc>
                <a:spcPct val="100000"/>
              </a:lnSpc>
              <a:spcBef>
                <a:spcPts val="600"/>
              </a:spcBef>
              <a:spcAft>
                <a:spcPts val="0"/>
              </a:spcAft>
              <a:buSzPts val="900"/>
              <a:buNone/>
              <a:defRPr sz="900"/>
            </a:lvl8pPr>
            <a:lvl9pPr indent="-228600" lvl="8" marL="4114800" algn="l">
              <a:lnSpc>
                <a:spcPct val="100000"/>
              </a:lnSpc>
              <a:spcBef>
                <a:spcPts val="600"/>
              </a:spcBef>
              <a:spcAft>
                <a:spcPts val="600"/>
              </a:spcAft>
              <a:buSzPts val="900"/>
              <a:buNone/>
              <a:defRPr sz="900"/>
            </a:lvl9pPr>
          </a:lstStyle>
          <a:p/>
        </p:txBody>
      </p:sp>
      <p:sp>
        <p:nvSpPr>
          <p:cNvPr id="72" name="Google Shape;72;p10"/>
          <p:cNvSpPr txBox="1"/>
          <p:nvPr>
            <p:ph idx="10" type="dt"/>
          </p:nvPr>
        </p:nvSpPr>
        <p:spPr>
          <a:xfrm>
            <a:off x="3885810" y="6041362"/>
            <a:ext cx="976879" cy="36512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0"/>
          <p:cNvSpPr txBox="1"/>
          <p:nvPr>
            <p:ph idx="11" type="ftr"/>
          </p:nvPr>
        </p:nvSpPr>
        <p:spPr>
          <a:xfrm>
            <a:off x="590396" y="6041362"/>
            <a:ext cx="3295413" cy="365125"/>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0"/>
          <p:cNvSpPr txBox="1"/>
          <p:nvPr>
            <p:ph idx="12" type="sldNum"/>
          </p:nvPr>
        </p:nvSpPr>
        <p:spPr>
          <a:xfrm>
            <a:off x="4862689" y="5915888"/>
            <a:ext cx="1062155" cy="490599"/>
          </a:xfrm>
          <a:prstGeom prst="rect">
            <a:avLst/>
          </a:prstGeom>
          <a:noFill/>
          <a:ln>
            <a:noFill/>
          </a:ln>
        </p:spPr>
        <p:txBody>
          <a:bodyPr anchorCtr="0" anchor="b" bIns="10800" lIns="91425" spcFirstLastPara="1" rIns="91425" wrap="square" tIns="45700">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theme" Target="../theme/theme2.xml"/><Relationship Id="rId14" Type="http://schemas.openxmlformats.org/officeDocument/2006/relationships/slideLayout" Target="../slideLayouts/slideLayout1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10000" y="447188"/>
            <a:ext cx="10571998" cy="97045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FEFEFE"/>
              </a:buClr>
              <a:buSzPts val="4000"/>
              <a:buFont typeface="Century Gothic"/>
              <a:buNone/>
              <a:defRPr b="1" i="0" sz="4000" u="none" cap="none" strike="noStrike">
                <a:solidFill>
                  <a:srgbClr val="FEFEFE"/>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2"/>
                </a:solidFill>
                <a:latin typeface="Arial"/>
                <a:ea typeface="Arial"/>
                <a:cs typeface="Arial"/>
                <a:sym typeface="Arial"/>
              </a:defRPr>
            </a:lvl9pPr>
          </a:lstStyle>
          <a:p/>
        </p:txBody>
      </p:sp>
      <p:sp>
        <p:nvSpPr>
          <p:cNvPr id="7" name="Google Shape;7;p1"/>
          <p:cNvSpPr txBox="1"/>
          <p:nvPr>
            <p:ph idx="1" type="body"/>
          </p:nvPr>
        </p:nvSpPr>
        <p:spPr>
          <a:xfrm>
            <a:off x="810000" y="2184401"/>
            <a:ext cx="10563285" cy="3674397"/>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Autofit/>
          </a:bodyPr>
          <a:lstStyle>
            <a:lvl1pPr indent="-342900" lvl="0" marL="457200" marR="0" rtl="0" algn="l">
              <a:lnSpc>
                <a:spcPct val="100000"/>
              </a:lnSpc>
              <a:spcBef>
                <a:spcPts val="360"/>
              </a:spcBef>
              <a:spcAft>
                <a:spcPts val="0"/>
              </a:spcAft>
              <a:buClr>
                <a:schemeClr val="accent1"/>
              </a:buClr>
              <a:buSzPts val="1800"/>
              <a:buFont typeface="Noto Sans Symbols"/>
              <a:buChar char="🞆"/>
              <a:defRPr b="0" i="0" sz="1800" u="none" cap="none" strike="noStrike">
                <a:solidFill>
                  <a:schemeClr val="lt1"/>
                </a:solidFill>
                <a:latin typeface="Century Gothic"/>
                <a:ea typeface="Century Gothic"/>
                <a:cs typeface="Century Gothic"/>
                <a:sym typeface="Century Gothic"/>
              </a:defRPr>
            </a:lvl1pPr>
            <a:lvl2pPr indent="-330200" lvl="1" marL="914400" marR="0" rtl="0" algn="l">
              <a:lnSpc>
                <a:spcPct val="100000"/>
              </a:lnSpc>
              <a:spcBef>
                <a:spcPts val="600"/>
              </a:spcBef>
              <a:spcAft>
                <a:spcPts val="0"/>
              </a:spcAft>
              <a:buClr>
                <a:schemeClr val="accent1"/>
              </a:buClr>
              <a:buSzPts val="1600"/>
              <a:buFont typeface="Noto Sans Symbols"/>
              <a:buChar char="🞆"/>
              <a:defRPr b="0" i="0" sz="1600" u="none" cap="none" strike="noStrike">
                <a:solidFill>
                  <a:schemeClr val="lt1"/>
                </a:solidFill>
                <a:latin typeface="Century Gothic"/>
                <a:ea typeface="Century Gothic"/>
                <a:cs typeface="Century Gothic"/>
                <a:sym typeface="Century Gothic"/>
              </a:defRPr>
            </a:lvl2pPr>
            <a:lvl3pPr indent="-317500" lvl="2" marL="1371600" marR="0" rtl="0" algn="l">
              <a:lnSpc>
                <a:spcPct val="100000"/>
              </a:lnSpc>
              <a:spcBef>
                <a:spcPts val="600"/>
              </a:spcBef>
              <a:spcAft>
                <a:spcPts val="0"/>
              </a:spcAft>
              <a:buClr>
                <a:schemeClr val="accent1"/>
              </a:buClr>
              <a:buSzPts val="1400"/>
              <a:buFont typeface="Noto Sans Symbols"/>
              <a:buChar char="🞆"/>
              <a:defRPr b="0" i="0" sz="1400" u="none" cap="none" strike="noStrike">
                <a:solidFill>
                  <a:schemeClr val="lt1"/>
                </a:solidFill>
                <a:latin typeface="Century Gothic"/>
                <a:ea typeface="Century Gothic"/>
                <a:cs typeface="Century Gothic"/>
                <a:sym typeface="Century Gothic"/>
              </a:defRPr>
            </a:lvl3pPr>
            <a:lvl4pPr indent="-304800" lvl="3" marL="1828800" marR="0" rtl="0" algn="l">
              <a:lnSpc>
                <a:spcPct val="100000"/>
              </a:lnSpc>
              <a:spcBef>
                <a:spcPts val="600"/>
              </a:spcBef>
              <a:spcAft>
                <a:spcPts val="0"/>
              </a:spcAft>
              <a:buClr>
                <a:schemeClr val="accent1"/>
              </a:buClr>
              <a:buSzPts val="1200"/>
              <a:buFont typeface="Noto Sans Symbols"/>
              <a:buChar char="🞆"/>
              <a:defRPr b="0" i="0" sz="1200" u="none" cap="none" strike="noStrike">
                <a:solidFill>
                  <a:schemeClr val="lt1"/>
                </a:solidFill>
                <a:latin typeface="Century Gothic"/>
                <a:ea typeface="Century Gothic"/>
                <a:cs typeface="Century Gothic"/>
                <a:sym typeface="Century Gothic"/>
              </a:defRPr>
            </a:lvl4pPr>
            <a:lvl5pPr indent="-304800" lvl="4" marL="2286000" marR="0" rtl="0" algn="l">
              <a:lnSpc>
                <a:spcPct val="100000"/>
              </a:lnSpc>
              <a:spcBef>
                <a:spcPts val="600"/>
              </a:spcBef>
              <a:spcAft>
                <a:spcPts val="0"/>
              </a:spcAft>
              <a:buClr>
                <a:schemeClr val="accent1"/>
              </a:buClr>
              <a:buSzPts val="1200"/>
              <a:buFont typeface="Noto Sans Symbols"/>
              <a:buChar char="🞆"/>
              <a:defRPr b="0" i="0" sz="1200" u="none" cap="none" strike="noStrike">
                <a:solidFill>
                  <a:schemeClr val="lt1"/>
                </a:solidFill>
                <a:latin typeface="Century Gothic"/>
                <a:ea typeface="Century Gothic"/>
                <a:cs typeface="Century Gothic"/>
                <a:sym typeface="Century Gothic"/>
              </a:defRPr>
            </a:lvl5pPr>
            <a:lvl6pPr indent="-304800" lvl="5" marL="2743200" marR="0" rtl="0" algn="l">
              <a:lnSpc>
                <a:spcPct val="100000"/>
              </a:lnSpc>
              <a:spcBef>
                <a:spcPts val="600"/>
              </a:spcBef>
              <a:spcAft>
                <a:spcPts val="0"/>
              </a:spcAft>
              <a:buClr>
                <a:schemeClr val="accent1"/>
              </a:buClr>
              <a:buSzPts val="1200"/>
              <a:buFont typeface="Noto Sans Symbols"/>
              <a:buChar char="🞆"/>
              <a:defRPr b="0" i="0" sz="1200" u="none" cap="none" strike="noStrike">
                <a:solidFill>
                  <a:schemeClr val="lt1"/>
                </a:solidFill>
                <a:latin typeface="Century Gothic"/>
                <a:ea typeface="Century Gothic"/>
                <a:cs typeface="Century Gothic"/>
                <a:sym typeface="Century Gothic"/>
              </a:defRPr>
            </a:lvl6pPr>
            <a:lvl7pPr indent="-304800" lvl="6" marL="3200400" marR="0" rtl="0" algn="l">
              <a:lnSpc>
                <a:spcPct val="100000"/>
              </a:lnSpc>
              <a:spcBef>
                <a:spcPts val="600"/>
              </a:spcBef>
              <a:spcAft>
                <a:spcPts val="0"/>
              </a:spcAft>
              <a:buClr>
                <a:schemeClr val="accent1"/>
              </a:buClr>
              <a:buSzPts val="1200"/>
              <a:buFont typeface="Noto Sans Symbols"/>
              <a:buChar char="🞆"/>
              <a:defRPr b="0" i="0" sz="1200" u="none" cap="none" strike="noStrike">
                <a:solidFill>
                  <a:schemeClr val="lt1"/>
                </a:solidFill>
                <a:latin typeface="Century Gothic"/>
                <a:ea typeface="Century Gothic"/>
                <a:cs typeface="Century Gothic"/>
                <a:sym typeface="Century Gothic"/>
              </a:defRPr>
            </a:lvl7pPr>
            <a:lvl8pPr indent="-304800" lvl="7" marL="3657600" marR="0" rtl="0" algn="l">
              <a:lnSpc>
                <a:spcPct val="100000"/>
              </a:lnSpc>
              <a:spcBef>
                <a:spcPts val="600"/>
              </a:spcBef>
              <a:spcAft>
                <a:spcPts val="0"/>
              </a:spcAft>
              <a:buClr>
                <a:schemeClr val="accent1"/>
              </a:buClr>
              <a:buSzPts val="1200"/>
              <a:buFont typeface="Noto Sans Symbols"/>
              <a:buChar char="🞆"/>
              <a:defRPr b="0" i="0" sz="1200" u="none" cap="none" strike="noStrike">
                <a:solidFill>
                  <a:schemeClr val="lt1"/>
                </a:solidFill>
                <a:latin typeface="Century Gothic"/>
                <a:ea typeface="Century Gothic"/>
                <a:cs typeface="Century Gothic"/>
                <a:sym typeface="Century Gothic"/>
              </a:defRPr>
            </a:lvl8pPr>
            <a:lvl9pPr indent="-304800" lvl="8" marL="4114800" marR="0" rtl="0" algn="l">
              <a:lnSpc>
                <a:spcPct val="100000"/>
              </a:lnSpc>
              <a:spcBef>
                <a:spcPts val="600"/>
              </a:spcBef>
              <a:spcAft>
                <a:spcPts val="600"/>
              </a:spcAft>
              <a:buClr>
                <a:schemeClr val="accent1"/>
              </a:buClr>
              <a:buSzPts val="1200"/>
              <a:buFont typeface="Noto Sans Symbols"/>
              <a:buChar char="🞆"/>
              <a:defRPr b="0" i="0" sz="1200" u="none" cap="none" strike="noStrike">
                <a:solidFill>
                  <a:schemeClr val="lt1"/>
                </a:solidFill>
                <a:latin typeface="Century Gothic"/>
                <a:ea typeface="Century Gothic"/>
                <a:cs typeface="Century Gothic"/>
                <a:sym typeface="Century Gothic"/>
              </a:defRPr>
            </a:lvl9pPr>
          </a:lstStyle>
          <a:p/>
        </p:txBody>
      </p:sp>
      <p:sp>
        <p:nvSpPr>
          <p:cNvPr id="8" name="Google Shape;8;p1"/>
          <p:cNvSpPr txBox="1"/>
          <p:nvPr>
            <p:ph idx="11" type="ftr"/>
          </p:nvPr>
        </p:nvSpPr>
        <p:spPr>
          <a:xfrm>
            <a:off x="451514" y="6041362"/>
            <a:ext cx="8644320" cy="365125"/>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chemeClr val="lt1"/>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entury Gothic"/>
                <a:ea typeface="Century Gothic"/>
                <a:cs typeface="Century Gothic"/>
                <a:sym typeface="Century Gothic"/>
              </a:defRPr>
            </a:lvl9pPr>
          </a:lstStyle>
          <a:p/>
        </p:txBody>
      </p:sp>
      <p:sp>
        <p:nvSpPr>
          <p:cNvPr id="9" name="Google Shape;9;p1"/>
          <p:cNvSpPr txBox="1"/>
          <p:nvPr>
            <p:ph idx="10" type="dt"/>
          </p:nvPr>
        </p:nvSpPr>
        <p:spPr>
          <a:xfrm>
            <a:off x="9334626" y="6041362"/>
            <a:ext cx="1343706" cy="365125"/>
          </a:xfrm>
          <a:prstGeom prst="rect">
            <a:avLst/>
          </a:prstGeom>
          <a:noFill/>
          <a:ln>
            <a:noFill/>
          </a:ln>
        </p:spPr>
        <p:txBody>
          <a:bodyPr anchorCtr="0" anchor="b"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900" u="none" cap="none" strike="noStrike">
                <a:solidFill>
                  <a:schemeClr val="lt1"/>
                </a:solidFill>
                <a:latin typeface="Century Gothic"/>
                <a:ea typeface="Century Gothic"/>
                <a:cs typeface="Century Gothic"/>
                <a:sym typeface="Century Gothic"/>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entury Gothic"/>
                <a:ea typeface="Century Gothic"/>
                <a:cs typeface="Century Gothic"/>
                <a:sym typeface="Century Gothic"/>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entury Gothic"/>
                <a:ea typeface="Century Gothic"/>
                <a:cs typeface="Century Gothic"/>
                <a:sym typeface="Century Gothic"/>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entury Gothic"/>
                <a:ea typeface="Century Gothic"/>
                <a:cs typeface="Century Gothic"/>
                <a:sym typeface="Century Gothic"/>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entury Gothic"/>
                <a:ea typeface="Century Gothic"/>
                <a:cs typeface="Century Gothic"/>
                <a:sym typeface="Century Gothic"/>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entury Gothic"/>
                <a:ea typeface="Century Gothic"/>
                <a:cs typeface="Century Gothic"/>
                <a:sym typeface="Century Gothic"/>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entury Gothic"/>
                <a:ea typeface="Century Gothic"/>
                <a:cs typeface="Century Gothic"/>
                <a:sym typeface="Century Gothic"/>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entury Gothic"/>
                <a:ea typeface="Century Gothic"/>
                <a:cs typeface="Century Gothic"/>
                <a:sym typeface="Century Gothic"/>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entury Gothic"/>
                <a:ea typeface="Century Gothic"/>
                <a:cs typeface="Century Gothic"/>
                <a:sym typeface="Century Gothic"/>
              </a:defRPr>
            </a:lvl9pPr>
          </a:lstStyle>
          <a:p/>
        </p:txBody>
      </p:sp>
      <p:sp>
        <p:nvSpPr>
          <p:cNvPr id="10" name="Google Shape;10;p1"/>
          <p:cNvSpPr txBox="1"/>
          <p:nvPr>
            <p:ph idx="12" type="sldNum"/>
          </p:nvPr>
        </p:nvSpPr>
        <p:spPr>
          <a:xfrm>
            <a:off x="10678331" y="5915888"/>
            <a:ext cx="1062155" cy="490599"/>
          </a:xfrm>
          <a:prstGeom prst="rect">
            <a:avLst/>
          </a:prstGeom>
          <a:noFill/>
          <a:ln>
            <a:noFill/>
          </a:ln>
        </p:spPr>
        <p:txBody>
          <a:bodyPr anchorCtr="0" anchor="b" bIns="10800" lIns="91425" spcFirstLastPara="1" rIns="91425" wrap="square" tIns="45700">
            <a:noAutofit/>
          </a:bodyPr>
          <a:lstStyle>
            <a:lvl1pPr indent="0" lvl="0" marL="0" marR="0" rtl="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1pPr>
            <a:lvl2pPr indent="0" lvl="1" marL="0" marR="0" rtl="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2pPr>
            <a:lvl3pPr indent="0" lvl="2" marL="0" marR="0" rtl="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3pPr>
            <a:lvl4pPr indent="0" lvl="3" marL="0" marR="0" rtl="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4pPr>
            <a:lvl5pPr indent="0" lvl="4" marL="0" marR="0" rtl="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5pPr>
            <a:lvl6pPr indent="0" lvl="5" marL="0" marR="0" rtl="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6pPr>
            <a:lvl7pPr indent="0" lvl="6" marL="0" marR="0" rtl="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7pPr>
            <a:lvl8pPr indent="0" lvl="7" marL="0" marR="0" rtl="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8pPr>
            <a:lvl9pPr indent="0" lvl="8" marL="0" marR="0" rtl="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docs.google.com/presentation/d/1gnjdmKnnebPW8Nvjy8yZcjxLBJoDQNr0X_sq-5sjOC8/edit?usp=sharing" TargetMode="External"/><Relationship Id="rId4" Type="http://schemas.openxmlformats.org/officeDocument/2006/relationships/hyperlink" Target="https://docs.google.com/document/d/1TGhsY7DKbEgDf1ReARlVRzQS5qB7Zog0zV8Gb7eHqwY/edit?usp=sharing" TargetMode="External"/><Relationship Id="rId5" Type="http://schemas.openxmlformats.org/officeDocument/2006/relationships/hyperlink" Target="https://www.youtube.com/watch?v=vP4iY1TtS3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www.youtube.com/watch?v=vP4iY1TtS3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s://www.youtube.com/watch?v=vP4iY1TtS3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6"/>
          <p:cNvSpPr txBox="1"/>
          <p:nvPr>
            <p:ph type="title"/>
          </p:nvPr>
        </p:nvSpPr>
        <p:spPr>
          <a:xfrm>
            <a:off x="810000" y="447188"/>
            <a:ext cx="10571998" cy="97045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4000"/>
              <a:buFont typeface="Century Gothic"/>
              <a:buNone/>
            </a:pPr>
            <a:r>
              <a:rPr lang="en-US" sz="4500"/>
              <a:t>Starter </a:t>
            </a:r>
            <a:r>
              <a:rPr lang="en-US" sz="4500"/>
              <a:t> </a:t>
            </a:r>
            <a:endParaRPr sz="4500"/>
          </a:p>
        </p:txBody>
      </p:sp>
      <p:sp>
        <p:nvSpPr>
          <p:cNvPr id="116" name="Google Shape;116;p16"/>
          <p:cNvSpPr txBox="1"/>
          <p:nvPr>
            <p:ph idx="1" type="body"/>
          </p:nvPr>
        </p:nvSpPr>
        <p:spPr>
          <a:xfrm>
            <a:off x="316150" y="2514100"/>
            <a:ext cx="115515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Autofit/>
          </a:bodyPr>
          <a:lstStyle/>
          <a:p>
            <a:pPr indent="-469900" lvl="0" marL="457200" rtl="0" algn="l">
              <a:lnSpc>
                <a:spcPct val="100000"/>
              </a:lnSpc>
              <a:spcBef>
                <a:spcPts val="0"/>
              </a:spcBef>
              <a:spcAft>
                <a:spcPts val="0"/>
              </a:spcAft>
              <a:buSzPts val="3800"/>
              <a:buAutoNum type="arabicPeriod"/>
            </a:pPr>
            <a:r>
              <a:rPr b="1" lang="en-US" sz="3800"/>
              <a:t>Who is the artist?</a:t>
            </a:r>
            <a:endParaRPr b="1" sz="3800"/>
          </a:p>
          <a:p>
            <a:pPr indent="-469900" lvl="0" marL="457200" rtl="0" algn="l">
              <a:lnSpc>
                <a:spcPct val="100000"/>
              </a:lnSpc>
              <a:spcBef>
                <a:spcPts val="0"/>
              </a:spcBef>
              <a:spcAft>
                <a:spcPts val="0"/>
              </a:spcAft>
              <a:buSzPts val="3800"/>
              <a:buAutoNum type="arabicPeriod"/>
            </a:pPr>
            <a:r>
              <a:rPr b="1" lang="en-US" sz="3800"/>
              <a:t>What is the song?</a:t>
            </a:r>
            <a:endParaRPr b="1" sz="3800"/>
          </a:p>
          <a:p>
            <a:pPr indent="-469900" lvl="0" marL="457200" rtl="0" algn="l">
              <a:lnSpc>
                <a:spcPct val="100000"/>
              </a:lnSpc>
              <a:spcBef>
                <a:spcPts val="0"/>
              </a:spcBef>
              <a:spcAft>
                <a:spcPts val="0"/>
              </a:spcAft>
              <a:buSzPts val="3800"/>
              <a:buAutoNum type="arabicPeriod"/>
            </a:pPr>
            <a:r>
              <a:rPr b="1" lang="en-US" sz="3800"/>
              <a:t>Whose birthday was the song written to celebrate? </a:t>
            </a:r>
            <a:endParaRPr b="1" sz="38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5"/>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4000"/>
              <a:buFont typeface="Century Gothic"/>
              <a:buNone/>
            </a:pPr>
            <a:r>
              <a:rPr lang="en-US" sz="5000"/>
              <a:t>Civil Rights Movement Summary</a:t>
            </a:r>
            <a:endParaRPr sz="5000"/>
          </a:p>
        </p:txBody>
      </p:sp>
      <p:sp>
        <p:nvSpPr>
          <p:cNvPr id="170" name="Google Shape;170;p25"/>
          <p:cNvSpPr txBox="1"/>
          <p:nvPr>
            <p:ph idx="1" type="body"/>
          </p:nvPr>
        </p:nvSpPr>
        <p:spPr>
          <a:xfrm>
            <a:off x="405274" y="2237348"/>
            <a:ext cx="11535300" cy="43023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Autofit/>
          </a:bodyPr>
          <a:lstStyle/>
          <a:p>
            <a:pPr indent="0" lvl="0" marL="0" rtl="0" algn="l">
              <a:lnSpc>
                <a:spcPct val="100000"/>
              </a:lnSpc>
              <a:spcBef>
                <a:spcPts val="880"/>
              </a:spcBef>
              <a:spcAft>
                <a:spcPts val="0"/>
              </a:spcAft>
              <a:buNone/>
            </a:pPr>
            <a:r>
              <a:rPr lang="en-US" sz="2400"/>
              <a:t>The civil rights movement was an organized effort by black Americans to end racial discrimination and gain equal rights under the law. It began in the late 1940s and ended in the late 1960s. Although tumultuous at times, the movement was mostly nonviolent and resulted in laws to protect every American’s constitutional rights, regardless of color, race, sex or national origin.</a:t>
            </a:r>
            <a:endParaRPr sz="2400"/>
          </a:p>
          <a:p>
            <a:pPr indent="0" lvl="0" marL="0" rtl="0" algn="l">
              <a:lnSpc>
                <a:spcPct val="100000"/>
              </a:lnSpc>
              <a:spcBef>
                <a:spcPts val="880"/>
              </a:spcBef>
              <a:spcAft>
                <a:spcPts val="0"/>
              </a:spcAft>
              <a:buNone/>
            </a:pPr>
            <a:r>
              <a:rPr lang="en-US" sz="2400"/>
              <a:t>August 28, 1963: Approximately 250,000 people take part in The March on Washington for Jobs and Freedom. Martin Luther King gives his “I Have A Dream” speech as the closing address in front of the Lincoln Memorial, stating, “I have a dream that one day this nation will rise up and live out the true meaning of its creed: ‘We hold these truths to be self-evident: that all men are created equal.’”</a:t>
            </a:r>
            <a:endParaRPr b="1" sz="2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7"/>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4000"/>
              <a:buFont typeface="Century Gothic"/>
              <a:buNone/>
            </a:pPr>
            <a:r>
              <a:rPr lang="en-US" sz="4500"/>
              <a:t>Starter  </a:t>
            </a:r>
            <a:endParaRPr sz="4500"/>
          </a:p>
        </p:txBody>
      </p:sp>
      <p:sp>
        <p:nvSpPr>
          <p:cNvPr id="122" name="Google Shape;122;p17"/>
          <p:cNvSpPr txBox="1"/>
          <p:nvPr>
            <p:ph idx="1" type="body"/>
          </p:nvPr>
        </p:nvSpPr>
        <p:spPr>
          <a:xfrm>
            <a:off x="316150" y="2514100"/>
            <a:ext cx="115515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Autofit/>
          </a:bodyPr>
          <a:lstStyle/>
          <a:p>
            <a:pPr indent="-469900" lvl="0" marL="457200" rtl="0" algn="l">
              <a:lnSpc>
                <a:spcPct val="100000"/>
              </a:lnSpc>
              <a:spcBef>
                <a:spcPts val="0"/>
              </a:spcBef>
              <a:spcAft>
                <a:spcPts val="0"/>
              </a:spcAft>
              <a:buSzPts val="3800"/>
              <a:buFont typeface="Century Gothic"/>
              <a:buAutoNum type="arabicPeriod"/>
            </a:pPr>
            <a:r>
              <a:rPr b="1" lang="en-US" sz="3800"/>
              <a:t>Stevie Wonder</a:t>
            </a:r>
            <a:endParaRPr b="1" sz="3800"/>
          </a:p>
          <a:p>
            <a:pPr indent="-469900" lvl="0" marL="457200" rtl="0" algn="l">
              <a:lnSpc>
                <a:spcPct val="100000"/>
              </a:lnSpc>
              <a:spcBef>
                <a:spcPts val="0"/>
              </a:spcBef>
              <a:spcAft>
                <a:spcPts val="0"/>
              </a:spcAft>
              <a:buSzPts val="3800"/>
              <a:buFont typeface="Century Gothic"/>
              <a:buAutoNum type="arabicPeriod"/>
            </a:pPr>
            <a:r>
              <a:rPr b="1" lang="en-US" sz="3800"/>
              <a:t>Happy Birthday </a:t>
            </a:r>
            <a:endParaRPr b="1" sz="3800"/>
          </a:p>
          <a:p>
            <a:pPr indent="-469900" lvl="0" marL="457200" rtl="0" algn="l">
              <a:lnSpc>
                <a:spcPct val="100000"/>
              </a:lnSpc>
              <a:spcBef>
                <a:spcPts val="0"/>
              </a:spcBef>
              <a:spcAft>
                <a:spcPts val="0"/>
              </a:spcAft>
              <a:buSzPts val="3800"/>
              <a:buFont typeface="Century Gothic"/>
              <a:buAutoNum type="arabicPeriod"/>
            </a:pPr>
            <a:r>
              <a:rPr b="1" lang="en-US" sz="3800"/>
              <a:t>He</a:t>
            </a:r>
            <a:r>
              <a:rPr b="1" lang="en-US" sz="3800"/>
              <a:t> was campaigning for a holiday in the USA to mark Martin Luther King’s birthday. He eventually got his wish in 1983.</a:t>
            </a:r>
            <a:endParaRPr b="1" sz="38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18"/>
          <p:cNvSpPr txBox="1"/>
          <p:nvPr>
            <p:ph type="ctrTitle"/>
          </p:nvPr>
        </p:nvSpPr>
        <p:spPr>
          <a:xfrm>
            <a:off x="510700" y="1449150"/>
            <a:ext cx="11127000" cy="29712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5400"/>
              <a:buFont typeface="Century Gothic"/>
              <a:buNone/>
            </a:pPr>
            <a:r>
              <a:rPr lang="en-US" sz="7000"/>
              <a:t>Martin Luther King Jr. Day</a:t>
            </a:r>
            <a:endParaRPr sz="7000"/>
          </a:p>
        </p:txBody>
      </p:sp>
      <p:sp>
        <p:nvSpPr>
          <p:cNvPr id="128" name="Google Shape;128;p18"/>
          <p:cNvSpPr txBox="1"/>
          <p:nvPr>
            <p:ph idx="1" type="subTitle"/>
          </p:nvPr>
        </p:nvSpPr>
        <p:spPr>
          <a:xfrm>
            <a:off x="810000" y="5475396"/>
            <a:ext cx="10827900" cy="799200"/>
          </a:xfrm>
          <a:prstGeom prst="rect">
            <a:avLst/>
          </a:prstGeom>
          <a:noFill/>
          <a:ln>
            <a:noFill/>
          </a:ln>
          <a:effectLst>
            <a:outerShdw blurRad="50800">
              <a:srgbClr val="000000">
                <a:alpha val="40000"/>
              </a:srgbClr>
            </a:outerShdw>
          </a:effectLst>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3200"/>
              <a:buNone/>
            </a:pPr>
            <a:r>
              <a:rPr lang="en-US" sz="4000"/>
              <a:t>18 January 2021</a:t>
            </a:r>
            <a:endParaRPr sz="26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19"/>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4000"/>
              <a:buFont typeface="Century Gothic"/>
              <a:buNone/>
            </a:pPr>
            <a:r>
              <a:rPr lang="en-US" sz="4500"/>
              <a:t>Learning Objectives (BC Curriculum) </a:t>
            </a:r>
            <a:endParaRPr sz="4500"/>
          </a:p>
        </p:txBody>
      </p:sp>
      <p:sp>
        <p:nvSpPr>
          <p:cNvPr id="134" name="Google Shape;134;p19"/>
          <p:cNvSpPr txBox="1"/>
          <p:nvPr>
            <p:ph idx="1" type="body"/>
          </p:nvPr>
        </p:nvSpPr>
        <p:spPr>
          <a:xfrm>
            <a:off x="316150" y="2514100"/>
            <a:ext cx="115515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Autofit/>
          </a:bodyPr>
          <a:lstStyle/>
          <a:p>
            <a:pPr indent="-393700" lvl="0" marL="342900" rtl="0" algn="l">
              <a:lnSpc>
                <a:spcPct val="100000"/>
              </a:lnSpc>
              <a:spcBef>
                <a:spcPts val="0"/>
              </a:spcBef>
              <a:spcAft>
                <a:spcPts val="0"/>
              </a:spcAft>
              <a:buSzPts val="2600"/>
              <a:buChar char="?"/>
            </a:pPr>
            <a:r>
              <a:rPr lang="en-US" sz="2600"/>
              <a:t>Identify periods of progress and decline, and identify key turning points that marked periods of </a:t>
            </a:r>
            <a:r>
              <a:rPr b="1" lang="en-US" sz="2600"/>
              <a:t>continuity or change</a:t>
            </a:r>
            <a:br>
              <a:rPr lang="en-US" sz="2600"/>
            </a:br>
            <a:endParaRPr sz="2600"/>
          </a:p>
          <a:p>
            <a:pPr indent="-393700" lvl="0" marL="342900" rtl="0" algn="l">
              <a:lnSpc>
                <a:spcPct val="100000"/>
              </a:lnSpc>
              <a:spcBef>
                <a:spcPts val="960"/>
              </a:spcBef>
              <a:spcAft>
                <a:spcPts val="0"/>
              </a:spcAft>
              <a:buSzPts val="2600"/>
              <a:buChar char="?"/>
            </a:pPr>
            <a:r>
              <a:rPr lang="en-US" sz="2600"/>
              <a:t>Assess the </a:t>
            </a:r>
            <a:r>
              <a:rPr b="1" lang="en-US" sz="2600"/>
              <a:t>significance</a:t>
            </a:r>
            <a:r>
              <a:rPr lang="en-US" sz="2600"/>
              <a:t> of people, places, events, or developments at particular times and places</a:t>
            </a:r>
            <a:endParaRPr sz="2600"/>
          </a:p>
          <a:p>
            <a:pPr indent="-228600" lvl="0" marL="342900" rtl="0" algn="l">
              <a:lnSpc>
                <a:spcPct val="100000"/>
              </a:lnSpc>
              <a:spcBef>
                <a:spcPts val="960"/>
              </a:spcBef>
              <a:spcAft>
                <a:spcPts val="0"/>
              </a:spcAft>
              <a:buSzPts val="1800"/>
              <a:buNone/>
            </a:pPr>
            <a:r>
              <a:t/>
            </a:r>
            <a:endParaRPr sz="2600"/>
          </a:p>
          <a:p>
            <a:pPr indent="-393700" lvl="0" marL="342900" rtl="0" algn="l">
              <a:lnSpc>
                <a:spcPct val="100000"/>
              </a:lnSpc>
              <a:spcBef>
                <a:spcPts val="960"/>
              </a:spcBef>
              <a:spcAft>
                <a:spcPts val="0"/>
              </a:spcAft>
              <a:buSzPts val="2600"/>
              <a:buChar char="?"/>
            </a:pPr>
            <a:r>
              <a:rPr lang="en-US" sz="2600"/>
              <a:t>Understand the concept of </a:t>
            </a:r>
            <a:r>
              <a:rPr b="1" lang="en-US" sz="2600"/>
              <a:t>privilege</a:t>
            </a:r>
            <a:r>
              <a:rPr lang="en-US" sz="2600"/>
              <a:t> and how it applies to media. </a:t>
            </a:r>
            <a:endParaRPr sz="2600"/>
          </a:p>
          <a:p>
            <a:pPr indent="0" lvl="0" marL="457200" rtl="0" algn="l">
              <a:lnSpc>
                <a:spcPct val="100000"/>
              </a:lnSpc>
              <a:spcBef>
                <a:spcPts val="960"/>
              </a:spcBef>
              <a:spcAft>
                <a:spcPts val="0"/>
              </a:spcAft>
              <a:buNone/>
            </a:pPr>
            <a:r>
              <a:t/>
            </a:r>
            <a:endParaRPr sz="2600"/>
          </a:p>
          <a:p>
            <a:pPr indent="-393700" lvl="0" marL="342900" rtl="0" algn="l">
              <a:lnSpc>
                <a:spcPct val="100000"/>
              </a:lnSpc>
              <a:spcBef>
                <a:spcPts val="960"/>
              </a:spcBef>
              <a:spcAft>
                <a:spcPts val="0"/>
              </a:spcAft>
              <a:buSzPts val="2600"/>
              <a:buChar char="?"/>
            </a:pPr>
            <a:r>
              <a:rPr lang="en-US" sz="2600"/>
              <a:t>Reflect upon own experiences of </a:t>
            </a:r>
            <a:r>
              <a:rPr b="1" lang="en-US" sz="2600"/>
              <a:t>privilege. </a:t>
            </a:r>
            <a:endParaRPr b="1" sz="26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0"/>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4000"/>
              <a:buFont typeface="Century Gothic"/>
              <a:buNone/>
            </a:pPr>
            <a:r>
              <a:rPr lang="en-US" sz="5000"/>
              <a:t>Martin Luther King Jr. </a:t>
            </a:r>
            <a:endParaRPr sz="5000"/>
          </a:p>
        </p:txBody>
      </p:sp>
      <p:sp>
        <p:nvSpPr>
          <p:cNvPr id="140" name="Google Shape;140;p20"/>
          <p:cNvSpPr txBox="1"/>
          <p:nvPr>
            <p:ph idx="1" type="body"/>
          </p:nvPr>
        </p:nvSpPr>
        <p:spPr>
          <a:xfrm>
            <a:off x="818712" y="2222287"/>
            <a:ext cx="105546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Autofit/>
          </a:bodyPr>
          <a:lstStyle/>
          <a:p>
            <a:pPr indent="-482600" lvl="0" marL="457200" rtl="0" algn="l">
              <a:lnSpc>
                <a:spcPct val="100000"/>
              </a:lnSpc>
              <a:spcBef>
                <a:spcPts val="960"/>
              </a:spcBef>
              <a:spcAft>
                <a:spcPts val="0"/>
              </a:spcAft>
              <a:buSzPts val="4000"/>
              <a:buFont typeface="Century Gothic"/>
              <a:buAutoNum type="arabicPeriod"/>
            </a:pPr>
            <a:r>
              <a:rPr lang="en-US" sz="4000"/>
              <a:t>W</a:t>
            </a:r>
            <a:r>
              <a:rPr lang="en-US" sz="3800"/>
              <a:t>hat is Martin Luther King is famous for?</a:t>
            </a:r>
            <a:endParaRPr sz="3800"/>
          </a:p>
          <a:p>
            <a:pPr indent="-469900" lvl="0" marL="457200" rtl="0" algn="l">
              <a:lnSpc>
                <a:spcPct val="100000"/>
              </a:lnSpc>
              <a:spcBef>
                <a:spcPts val="0"/>
              </a:spcBef>
              <a:spcAft>
                <a:spcPts val="0"/>
              </a:spcAft>
              <a:buSzPts val="3800"/>
              <a:buFont typeface="Century Gothic"/>
              <a:buAutoNum type="arabicPeriod"/>
            </a:pPr>
            <a:r>
              <a:rPr lang="en-US" sz="3800"/>
              <a:t>What is “discrimination”, or give an example of it?</a:t>
            </a:r>
            <a:endParaRPr sz="3800"/>
          </a:p>
          <a:p>
            <a:pPr indent="-228600" lvl="0" marL="342900" rtl="0" algn="l">
              <a:lnSpc>
                <a:spcPct val="100000"/>
              </a:lnSpc>
              <a:spcBef>
                <a:spcPts val="960"/>
              </a:spcBef>
              <a:spcAft>
                <a:spcPts val="0"/>
              </a:spcAft>
              <a:buSzPts val="1800"/>
              <a:buNone/>
            </a:pPr>
            <a:r>
              <a:t/>
            </a:r>
            <a:endParaRPr sz="1400"/>
          </a:p>
          <a:p>
            <a:pPr indent="-228600" lvl="0" marL="342900" rtl="0" algn="l">
              <a:lnSpc>
                <a:spcPct val="100000"/>
              </a:lnSpc>
              <a:spcBef>
                <a:spcPts val="960"/>
              </a:spcBef>
              <a:spcAft>
                <a:spcPts val="0"/>
              </a:spcAft>
              <a:buSzPts val="1800"/>
              <a:buNone/>
            </a:pPr>
            <a:r>
              <a:t/>
            </a:r>
            <a:endParaRPr sz="14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1"/>
          <p:cNvSpPr txBox="1"/>
          <p:nvPr>
            <p:ph type="title"/>
          </p:nvPr>
        </p:nvSpPr>
        <p:spPr>
          <a:xfrm>
            <a:off x="405325" y="374225"/>
            <a:ext cx="113814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4000"/>
              <a:buFont typeface="Century Gothic"/>
              <a:buNone/>
            </a:pPr>
            <a:r>
              <a:rPr lang="en-US" sz="5000"/>
              <a:t>Option #1. </a:t>
            </a:r>
            <a:r>
              <a:rPr lang="en-US" sz="4600"/>
              <a:t>The Martin Luther King Story </a:t>
            </a:r>
            <a:endParaRPr sz="4600"/>
          </a:p>
        </p:txBody>
      </p:sp>
      <p:sp>
        <p:nvSpPr>
          <p:cNvPr id="146" name="Google Shape;146;p21"/>
          <p:cNvSpPr txBox="1"/>
          <p:nvPr>
            <p:ph idx="1" type="body"/>
          </p:nvPr>
        </p:nvSpPr>
        <p:spPr>
          <a:xfrm>
            <a:off x="405325" y="2392525"/>
            <a:ext cx="113814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Autofit/>
          </a:bodyPr>
          <a:lstStyle/>
          <a:p>
            <a:pPr indent="0" lvl="2" marL="0" rtl="0" algn="l">
              <a:lnSpc>
                <a:spcPct val="100000"/>
              </a:lnSpc>
              <a:spcBef>
                <a:spcPts val="920"/>
              </a:spcBef>
              <a:spcAft>
                <a:spcPts val="0"/>
              </a:spcAft>
              <a:buSzPts val="1600"/>
              <a:buNone/>
            </a:pPr>
            <a:r>
              <a:t/>
            </a:r>
            <a:endParaRPr/>
          </a:p>
          <a:p>
            <a:pPr indent="0" lvl="0" marL="114300" rtl="0" algn="l">
              <a:lnSpc>
                <a:spcPct val="100000"/>
              </a:lnSpc>
              <a:spcBef>
                <a:spcPts val="960"/>
              </a:spcBef>
              <a:spcAft>
                <a:spcPts val="0"/>
              </a:spcAft>
              <a:buSzPts val="1800"/>
              <a:buNone/>
            </a:pPr>
            <a:r>
              <a:t/>
            </a:r>
            <a:endParaRPr b="1" sz="3600"/>
          </a:p>
          <a:p>
            <a:pPr indent="-431800" lvl="0" marL="457200" rtl="0" algn="l">
              <a:lnSpc>
                <a:spcPct val="100000"/>
              </a:lnSpc>
              <a:spcBef>
                <a:spcPts val="960"/>
              </a:spcBef>
              <a:spcAft>
                <a:spcPts val="0"/>
              </a:spcAft>
              <a:buSzPts val="3200"/>
              <a:buFont typeface="Century Gothic"/>
              <a:buAutoNum type="arabicPeriod"/>
            </a:pPr>
            <a:r>
              <a:rPr lang="en-US" sz="3200"/>
              <a:t>Listen to/watch the </a:t>
            </a:r>
            <a:r>
              <a:rPr lang="en-US" sz="3200" u="sng">
                <a:solidFill>
                  <a:schemeClr val="hlink"/>
                </a:solidFill>
                <a:hlinkClick r:id="rId3"/>
              </a:rPr>
              <a:t>Martin Luther King Story.</a:t>
            </a:r>
            <a:endParaRPr sz="3200"/>
          </a:p>
          <a:p>
            <a:pPr indent="-431800" lvl="0" marL="457200" rtl="0" algn="l">
              <a:lnSpc>
                <a:spcPct val="100000"/>
              </a:lnSpc>
              <a:spcBef>
                <a:spcPts val="0"/>
              </a:spcBef>
              <a:spcAft>
                <a:spcPts val="0"/>
              </a:spcAft>
              <a:buSzPts val="3200"/>
              <a:buFont typeface="Century Gothic"/>
              <a:buAutoNum type="arabicPeriod"/>
            </a:pPr>
            <a:r>
              <a:rPr lang="en-US" sz="3200"/>
              <a:t>Complete the </a:t>
            </a:r>
            <a:r>
              <a:rPr lang="en-US" sz="3200" u="sng">
                <a:solidFill>
                  <a:schemeClr val="hlink"/>
                </a:solidFill>
                <a:hlinkClick r:id="rId4"/>
              </a:rPr>
              <a:t>worksheet </a:t>
            </a:r>
            <a:r>
              <a:rPr lang="en-US" sz="3200"/>
              <a:t>as we go through the presentation.</a:t>
            </a:r>
            <a:endParaRPr sz="3200"/>
          </a:p>
          <a:p>
            <a:pPr indent="-431800" lvl="0" marL="457200" rtl="0" algn="l">
              <a:lnSpc>
                <a:spcPct val="100000"/>
              </a:lnSpc>
              <a:spcBef>
                <a:spcPts val="0"/>
              </a:spcBef>
              <a:spcAft>
                <a:spcPts val="0"/>
              </a:spcAft>
              <a:buSzPts val="3200"/>
              <a:buAutoNum type="arabicPeriod"/>
            </a:pPr>
            <a:r>
              <a:rPr lang="en-US" sz="3200"/>
              <a:t>Watch the </a:t>
            </a:r>
            <a:r>
              <a:rPr lang="en-US" sz="3200" u="sng">
                <a:solidFill>
                  <a:schemeClr val="hlink"/>
                </a:solidFill>
                <a:hlinkClick r:id="rId5"/>
              </a:rPr>
              <a:t>‘I Have a Dream’</a:t>
            </a:r>
            <a:r>
              <a:rPr lang="en-US" sz="3200"/>
              <a:t> speech. </a:t>
            </a:r>
            <a:endParaRPr sz="3200"/>
          </a:p>
          <a:p>
            <a:pPr indent="-431800" lvl="0" marL="457200" rtl="0" algn="l">
              <a:lnSpc>
                <a:spcPct val="100000"/>
              </a:lnSpc>
              <a:spcBef>
                <a:spcPts val="0"/>
              </a:spcBef>
              <a:spcAft>
                <a:spcPts val="0"/>
              </a:spcAft>
              <a:buSzPts val="3200"/>
              <a:buAutoNum type="arabicPeriod"/>
            </a:pPr>
            <a:r>
              <a:rPr lang="en-US" sz="3200"/>
              <a:t>Now create your own speech. You must have at least 5 ‘dreams’ where you explain in what ways it would make the world a better place.</a:t>
            </a:r>
            <a:endParaRPr sz="32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2"/>
          <p:cNvSpPr txBox="1"/>
          <p:nvPr>
            <p:ph type="title"/>
          </p:nvPr>
        </p:nvSpPr>
        <p:spPr>
          <a:xfrm>
            <a:off x="405325" y="374225"/>
            <a:ext cx="113814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4000"/>
              <a:buFont typeface="Century Gothic"/>
              <a:buNone/>
            </a:pPr>
            <a:r>
              <a:rPr lang="en-US" sz="5000"/>
              <a:t>Option #2. </a:t>
            </a:r>
            <a:r>
              <a:rPr lang="en-US" sz="4600"/>
              <a:t>I Have a Dream </a:t>
            </a:r>
            <a:r>
              <a:rPr lang="en-US" sz="4600"/>
              <a:t> </a:t>
            </a:r>
            <a:endParaRPr sz="4600"/>
          </a:p>
        </p:txBody>
      </p:sp>
      <p:sp>
        <p:nvSpPr>
          <p:cNvPr id="152" name="Google Shape;152;p22"/>
          <p:cNvSpPr txBox="1"/>
          <p:nvPr>
            <p:ph idx="1" type="body"/>
          </p:nvPr>
        </p:nvSpPr>
        <p:spPr>
          <a:xfrm>
            <a:off x="405325" y="2392525"/>
            <a:ext cx="113814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Autofit/>
          </a:bodyPr>
          <a:lstStyle/>
          <a:p>
            <a:pPr indent="-431800" lvl="0" marL="457200" rtl="0" algn="l">
              <a:lnSpc>
                <a:spcPct val="100000"/>
              </a:lnSpc>
              <a:spcBef>
                <a:spcPts val="960"/>
              </a:spcBef>
              <a:spcAft>
                <a:spcPts val="0"/>
              </a:spcAft>
              <a:buSzPts val="3200"/>
              <a:buFont typeface="Century Gothic"/>
              <a:buAutoNum type="arabicPeriod"/>
            </a:pPr>
            <a:r>
              <a:rPr lang="en-US" sz="3200"/>
              <a:t>Watch the </a:t>
            </a:r>
            <a:r>
              <a:rPr lang="en-US" sz="3200" u="sng">
                <a:solidFill>
                  <a:schemeClr val="hlink"/>
                </a:solidFill>
                <a:hlinkClick r:id="rId3"/>
              </a:rPr>
              <a:t>‘I Have a Dream’</a:t>
            </a:r>
            <a:r>
              <a:rPr lang="en-US" sz="3200"/>
              <a:t> speech. </a:t>
            </a:r>
            <a:endParaRPr sz="3200"/>
          </a:p>
          <a:p>
            <a:pPr indent="-431800" lvl="0" marL="457200" rtl="0" algn="l">
              <a:lnSpc>
                <a:spcPct val="100000"/>
              </a:lnSpc>
              <a:spcBef>
                <a:spcPts val="0"/>
              </a:spcBef>
              <a:spcAft>
                <a:spcPts val="0"/>
              </a:spcAft>
              <a:buSzPts val="3200"/>
              <a:buFont typeface="Century Gothic"/>
              <a:buAutoNum type="arabicPeriod"/>
            </a:pPr>
            <a:r>
              <a:rPr lang="en-US" sz="3200"/>
              <a:t>Now create your own speech. You must have at least 5 ‘dreams’ where you explain in what ways it would make the world a better place.</a:t>
            </a:r>
            <a:endParaRPr sz="32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3"/>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4000"/>
              <a:buFont typeface="Century Gothic"/>
              <a:buNone/>
            </a:pPr>
            <a:r>
              <a:rPr lang="en-US" sz="5000"/>
              <a:t>Option #3 Keep on Moving </a:t>
            </a:r>
            <a:endParaRPr sz="5000"/>
          </a:p>
        </p:txBody>
      </p:sp>
      <p:sp>
        <p:nvSpPr>
          <p:cNvPr id="158" name="Google Shape;158;p23"/>
          <p:cNvSpPr txBox="1"/>
          <p:nvPr>
            <p:ph idx="1" type="body"/>
          </p:nvPr>
        </p:nvSpPr>
        <p:spPr>
          <a:xfrm>
            <a:off x="356625" y="2538425"/>
            <a:ext cx="11535300" cy="40521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Autofit/>
          </a:bodyPr>
          <a:lstStyle/>
          <a:p>
            <a:pPr indent="-419100" lvl="0" marL="457200" rtl="0" algn="l">
              <a:lnSpc>
                <a:spcPct val="100000"/>
              </a:lnSpc>
              <a:spcBef>
                <a:spcPts val="880"/>
              </a:spcBef>
              <a:spcAft>
                <a:spcPts val="0"/>
              </a:spcAft>
              <a:buSzPts val="3000"/>
              <a:buFont typeface="Century Gothic"/>
              <a:buAutoNum type="arabicPeriod"/>
            </a:pPr>
            <a:r>
              <a:rPr lang="en-US" sz="3000"/>
              <a:t>Watch the </a:t>
            </a:r>
            <a:r>
              <a:rPr lang="en-US" sz="3000" u="sng">
                <a:solidFill>
                  <a:schemeClr val="hlink"/>
                </a:solidFill>
                <a:hlinkClick r:id="rId3"/>
              </a:rPr>
              <a:t>‘I Have a Dream’</a:t>
            </a:r>
            <a:r>
              <a:rPr lang="en-US" sz="3000"/>
              <a:t> speech. </a:t>
            </a:r>
            <a:endParaRPr sz="3000"/>
          </a:p>
          <a:p>
            <a:pPr indent="-419100" lvl="0" marL="457200" rtl="0" algn="l">
              <a:lnSpc>
                <a:spcPct val="100000"/>
              </a:lnSpc>
              <a:spcBef>
                <a:spcPts val="0"/>
              </a:spcBef>
              <a:spcAft>
                <a:spcPts val="0"/>
              </a:spcAft>
              <a:buSzPts val="3000"/>
              <a:buFont typeface="Century Gothic"/>
              <a:buAutoNum type="arabicPeriod"/>
            </a:pPr>
            <a:r>
              <a:rPr lang="en-US" sz="3000"/>
              <a:t>Trace each of your feet on a sheet of paper, and cut out your paper feet. </a:t>
            </a:r>
            <a:endParaRPr sz="3000"/>
          </a:p>
          <a:p>
            <a:pPr indent="-419100" lvl="0" marL="457200" rtl="0" algn="l">
              <a:lnSpc>
                <a:spcPct val="100000"/>
              </a:lnSpc>
              <a:spcBef>
                <a:spcPts val="0"/>
              </a:spcBef>
              <a:spcAft>
                <a:spcPts val="0"/>
              </a:spcAft>
              <a:buSzPts val="3000"/>
              <a:buFont typeface="Century Gothic"/>
              <a:buAutoNum type="arabicPeriod"/>
            </a:pPr>
            <a:r>
              <a:rPr lang="en-US" sz="3000"/>
              <a:t>On one foot: write or illustrate a benefit you receive as a result of Martin Luther King’s work. </a:t>
            </a:r>
            <a:endParaRPr sz="3000"/>
          </a:p>
          <a:p>
            <a:pPr indent="-419100" lvl="0" marL="457200" rtl="0" algn="l">
              <a:lnSpc>
                <a:spcPct val="100000"/>
              </a:lnSpc>
              <a:spcBef>
                <a:spcPts val="0"/>
              </a:spcBef>
              <a:spcAft>
                <a:spcPts val="0"/>
              </a:spcAft>
              <a:buSzPts val="3000"/>
              <a:buFont typeface="Century Gothic"/>
              <a:buAutoNum type="arabicPeriod"/>
            </a:pPr>
            <a:r>
              <a:rPr lang="en-US" sz="3000"/>
              <a:t>On the other foot: write or illustrate one way that you personally will act to ensure that his work keeps on moving forward. </a:t>
            </a:r>
            <a:endParaRPr sz="30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24"/>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4000"/>
              <a:buFont typeface="Century Gothic"/>
              <a:buNone/>
            </a:pPr>
            <a:r>
              <a:rPr lang="en-US" sz="5000"/>
              <a:t>Exit Card</a:t>
            </a:r>
            <a:endParaRPr sz="5000"/>
          </a:p>
        </p:txBody>
      </p:sp>
      <p:sp>
        <p:nvSpPr>
          <p:cNvPr id="164" name="Google Shape;164;p24"/>
          <p:cNvSpPr txBox="1"/>
          <p:nvPr>
            <p:ph idx="1" type="body"/>
          </p:nvPr>
        </p:nvSpPr>
        <p:spPr>
          <a:xfrm>
            <a:off x="405274" y="2237348"/>
            <a:ext cx="11535300" cy="43023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Autofit/>
          </a:bodyPr>
          <a:lstStyle/>
          <a:p>
            <a:pPr indent="-419100" lvl="0" marL="457200" rtl="0" algn="l">
              <a:lnSpc>
                <a:spcPct val="100000"/>
              </a:lnSpc>
              <a:spcBef>
                <a:spcPts val="880"/>
              </a:spcBef>
              <a:spcAft>
                <a:spcPts val="0"/>
              </a:spcAft>
              <a:buSzPts val="3000"/>
              <a:buAutoNum type="arabicPeriod"/>
            </a:pPr>
            <a:r>
              <a:rPr lang="en-US" sz="3000"/>
              <a:t>List one thing that you learned today.</a:t>
            </a:r>
            <a:endParaRPr sz="3000"/>
          </a:p>
          <a:p>
            <a:pPr indent="-419100" lvl="0" marL="457200" rtl="0" algn="l">
              <a:lnSpc>
                <a:spcPct val="100000"/>
              </a:lnSpc>
              <a:spcBef>
                <a:spcPts val="0"/>
              </a:spcBef>
              <a:spcAft>
                <a:spcPts val="0"/>
              </a:spcAft>
              <a:buSzPts val="3000"/>
              <a:buAutoNum type="arabicPeriod"/>
            </a:pPr>
            <a:r>
              <a:rPr lang="en-US" sz="3000"/>
              <a:t>What are two things that you found out about Martin Luther King?</a:t>
            </a:r>
            <a:endParaRPr sz="3000"/>
          </a:p>
          <a:p>
            <a:pPr indent="-419100" lvl="0" marL="457200" rtl="0" algn="l">
              <a:lnSpc>
                <a:spcPct val="100000"/>
              </a:lnSpc>
              <a:spcBef>
                <a:spcPts val="0"/>
              </a:spcBef>
              <a:spcAft>
                <a:spcPts val="0"/>
              </a:spcAft>
              <a:buSzPts val="3000"/>
              <a:buAutoNum type="arabicPeriod"/>
            </a:pPr>
            <a:r>
              <a:rPr lang="en-US" sz="3000"/>
              <a:t>Starting today, how can you raise awareness about discrimination with your friends and/or family? </a:t>
            </a:r>
            <a:endParaRPr sz="3000"/>
          </a:p>
          <a:p>
            <a:pPr indent="-419100" lvl="0" marL="457200" rtl="0" algn="l">
              <a:lnSpc>
                <a:spcPct val="100000"/>
              </a:lnSpc>
              <a:spcBef>
                <a:spcPts val="0"/>
              </a:spcBef>
              <a:spcAft>
                <a:spcPts val="0"/>
              </a:spcAft>
              <a:buSzPts val="3000"/>
              <a:buAutoNum type="arabicPeriod"/>
            </a:pPr>
            <a:r>
              <a:rPr lang="en-US" sz="3000"/>
              <a:t>How did the lesson impact you? What emotions did you experience/feel?</a:t>
            </a:r>
            <a:endParaRPr b="1" sz="30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Quotable">
  <a:themeElements>
    <a:clrScheme name="Quotable">
      <a:dk1>
        <a:srgbClr val="000000"/>
      </a:dk1>
      <a:lt1>
        <a:srgbClr val="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