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18"/>
  </p:notesMasterIdLst>
  <p:sldIdLst>
    <p:sldId id="272" r:id="rId2"/>
    <p:sldId id="271" r:id="rId3"/>
    <p:sldId id="258" r:id="rId4"/>
    <p:sldId id="259" r:id="rId5"/>
    <p:sldId id="257" r:id="rId6"/>
    <p:sldId id="278" r:id="rId7"/>
    <p:sldId id="297" r:id="rId8"/>
    <p:sldId id="279" r:id="rId9"/>
    <p:sldId id="260" r:id="rId10"/>
    <p:sldId id="280" r:id="rId11"/>
    <p:sldId id="281" r:id="rId12"/>
    <p:sldId id="299" r:id="rId13"/>
    <p:sldId id="298" r:id="rId14"/>
    <p:sldId id="300" r:id="rId15"/>
    <p:sldId id="263" r:id="rId16"/>
    <p:sldId id="296" r:id="rId1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6"/>
    <p:restoredTop sz="93478"/>
  </p:normalViewPr>
  <p:slideViewPr>
    <p:cSldViewPr snapToGrid="0">
      <p:cViewPr varScale="1">
        <p:scale>
          <a:sx n="85" d="100"/>
          <a:sy n="85" d="100"/>
        </p:scale>
        <p:origin x="584" y="1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Gothic Regular" charset="0"/>
        <a:ea typeface="Century Gothic Regular" charset="0"/>
        <a:cs typeface="Century Gothic Regular"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929CA4C6-C6D4-9C4B-A1CB-474A9C7B8F5B}" type="slidenum">
              <a:rPr lang="en-US" smtClean="0"/>
              <a:t>1</a:t>
            </a:fld>
            <a:endParaRPr lang="en-US"/>
          </a:p>
        </p:txBody>
      </p:sp>
    </p:spTree>
    <p:extLst>
      <p:ext uri="{BB962C8B-B14F-4D97-AF65-F5344CB8AC3E}">
        <p14:creationId xmlns:p14="http://schemas.microsoft.com/office/powerpoint/2010/main" val="504448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73e8c91d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73e8c91d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1038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73e8c91d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73e8c91d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Lesson 6 Atlantic Fishing Case study (pages 2-5)</a:t>
            </a:r>
            <a:endParaRPr dirty="0"/>
          </a:p>
        </p:txBody>
      </p:sp>
    </p:spTree>
    <p:extLst>
      <p:ext uri="{BB962C8B-B14F-4D97-AF65-F5344CB8AC3E}">
        <p14:creationId xmlns:p14="http://schemas.microsoft.com/office/powerpoint/2010/main" val="3056917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73e8c91d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73e8c91d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36519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73e8c91d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73e8c91d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9422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73e8c91d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73e8c91d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05851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73e8c91d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73e8c91d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https://</a:t>
            </a:r>
            <a:r>
              <a:rPr lang="en-GB" dirty="0" err="1"/>
              <a:t>www.youtube.com</a:t>
            </a:r>
            <a:r>
              <a:rPr lang="en-GB" dirty="0"/>
              <a:t>/</a:t>
            </a:r>
            <a:r>
              <a:rPr lang="en-GB" dirty="0" err="1"/>
              <a:t>watch?v</a:t>
            </a:r>
            <a:r>
              <a:rPr lang="en-GB" dirty="0"/>
              <a:t>=3rVeSBdpO6Q&amp;feature=</a:t>
            </a:r>
            <a:r>
              <a:rPr lang="en-GB" dirty="0" err="1"/>
              <a:t>emb_logo</a:t>
            </a:r>
            <a:endParaRPr lang="en-GB" dirty="0"/>
          </a:p>
          <a:p>
            <a:pPr marL="0" lvl="0" indent="0" algn="l" rtl="0">
              <a:spcBef>
                <a:spcPts val="0"/>
              </a:spcBef>
              <a:spcAft>
                <a:spcPts val="0"/>
              </a:spcAft>
              <a:buNone/>
            </a:pPr>
            <a:r>
              <a:rPr lang="en-GB" dirty="0"/>
              <a:t>https://</a:t>
            </a:r>
            <a:r>
              <a:rPr lang="en-GB" dirty="0" err="1"/>
              <a:t>www.youtube.com</a:t>
            </a:r>
            <a:r>
              <a:rPr lang="en-GB" dirty="0"/>
              <a:t>/</a:t>
            </a:r>
            <a:r>
              <a:rPr lang="en-GB" dirty="0" err="1"/>
              <a:t>watch?v</a:t>
            </a:r>
            <a:r>
              <a:rPr lang="en-GB" dirty="0"/>
              <a:t>=</a:t>
            </a:r>
            <a:r>
              <a:rPr lang="en-GB" dirty="0" err="1"/>
              <a:t>EhosdSmvWrI</a:t>
            </a:r>
            <a:r>
              <a:rPr lang="en-GB"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05783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72f6f5fcd5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72f6f5fcd5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77433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72f6f5fcd5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72f6f5fcd5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Discuss responses with students </a:t>
            </a:r>
            <a:endParaRPr dirty="0"/>
          </a:p>
        </p:txBody>
      </p:sp>
    </p:spTree>
    <p:extLst>
      <p:ext uri="{BB962C8B-B14F-4D97-AF65-F5344CB8AC3E}">
        <p14:creationId xmlns:p14="http://schemas.microsoft.com/office/powerpoint/2010/main" val="2045373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82ddcb7abe_0_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82ddcb7abe_0_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82ddcb7abe_0_7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82ddcb7abe_0_7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d4e37e5e0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d4e37e5e0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3496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d4e37e5e0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d4e37e5e0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2054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d4e37e5e0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d4e37e5e0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8327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d4e37e5e0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d4e37e5e0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7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73e8c91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73e8c91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13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308200" y="1991825"/>
            <a:ext cx="4226100" cy="1159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3"/>
              </a:buClr>
              <a:buSzPts val="5600"/>
              <a:buNone/>
              <a:defRPr sz="5600" b="1" i="0">
                <a:solidFill>
                  <a:schemeClr val="accent3"/>
                </a:solidFill>
                <a:latin typeface="Noteworthy Bold" charset="0"/>
                <a:ea typeface="Noteworthy Bold" charset="0"/>
                <a:cs typeface="Noteworthy Bold" charset="0"/>
              </a:defRPr>
            </a:lvl1pPr>
            <a:lvl2pPr lvl="1" algn="l">
              <a:lnSpc>
                <a:spcPct val="100000"/>
              </a:lnSpc>
              <a:spcBef>
                <a:spcPts val="0"/>
              </a:spcBef>
              <a:spcAft>
                <a:spcPts val="0"/>
              </a:spcAft>
              <a:buClr>
                <a:schemeClr val="accent3"/>
              </a:buClr>
              <a:buSzPts val="5600"/>
              <a:buNone/>
              <a:defRPr sz="5600">
                <a:solidFill>
                  <a:schemeClr val="accent3"/>
                </a:solidFill>
              </a:defRPr>
            </a:lvl2pPr>
            <a:lvl3pPr lvl="2" algn="l">
              <a:lnSpc>
                <a:spcPct val="100000"/>
              </a:lnSpc>
              <a:spcBef>
                <a:spcPts val="0"/>
              </a:spcBef>
              <a:spcAft>
                <a:spcPts val="0"/>
              </a:spcAft>
              <a:buClr>
                <a:schemeClr val="accent3"/>
              </a:buClr>
              <a:buSzPts val="5600"/>
              <a:buNone/>
              <a:defRPr sz="5600">
                <a:solidFill>
                  <a:schemeClr val="accent3"/>
                </a:solidFill>
              </a:defRPr>
            </a:lvl3pPr>
            <a:lvl4pPr lvl="3" algn="l">
              <a:lnSpc>
                <a:spcPct val="100000"/>
              </a:lnSpc>
              <a:spcBef>
                <a:spcPts val="0"/>
              </a:spcBef>
              <a:spcAft>
                <a:spcPts val="0"/>
              </a:spcAft>
              <a:buClr>
                <a:schemeClr val="accent3"/>
              </a:buClr>
              <a:buSzPts val="5600"/>
              <a:buNone/>
              <a:defRPr sz="5600">
                <a:solidFill>
                  <a:schemeClr val="accent3"/>
                </a:solidFill>
              </a:defRPr>
            </a:lvl4pPr>
            <a:lvl5pPr lvl="4" algn="l">
              <a:lnSpc>
                <a:spcPct val="100000"/>
              </a:lnSpc>
              <a:spcBef>
                <a:spcPts val="0"/>
              </a:spcBef>
              <a:spcAft>
                <a:spcPts val="0"/>
              </a:spcAft>
              <a:buClr>
                <a:schemeClr val="accent3"/>
              </a:buClr>
              <a:buSzPts val="5600"/>
              <a:buNone/>
              <a:defRPr sz="5600">
                <a:solidFill>
                  <a:schemeClr val="accent3"/>
                </a:solidFill>
              </a:defRPr>
            </a:lvl5pPr>
            <a:lvl6pPr lvl="5" algn="l">
              <a:lnSpc>
                <a:spcPct val="100000"/>
              </a:lnSpc>
              <a:spcBef>
                <a:spcPts val="0"/>
              </a:spcBef>
              <a:spcAft>
                <a:spcPts val="0"/>
              </a:spcAft>
              <a:buClr>
                <a:schemeClr val="accent3"/>
              </a:buClr>
              <a:buSzPts val="5600"/>
              <a:buNone/>
              <a:defRPr sz="5600">
                <a:solidFill>
                  <a:schemeClr val="accent3"/>
                </a:solidFill>
              </a:defRPr>
            </a:lvl6pPr>
            <a:lvl7pPr lvl="6" algn="l">
              <a:lnSpc>
                <a:spcPct val="100000"/>
              </a:lnSpc>
              <a:spcBef>
                <a:spcPts val="0"/>
              </a:spcBef>
              <a:spcAft>
                <a:spcPts val="0"/>
              </a:spcAft>
              <a:buClr>
                <a:schemeClr val="accent3"/>
              </a:buClr>
              <a:buSzPts val="5600"/>
              <a:buNone/>
              <a:defRPr sz="5600">
                <a:solidFill>
                  <a:schemeClr val="accent3"/>
                </a:solidFill>
              </a:defRPr>
            </a:lvl7pPr>
            <a:lvl8pPr lvl="7" algn="l">
              <a:lnSpc>
                <a:spcPct val="100000"/>
              </a:lnSpc>
              <a:spcBef>
                <a:spcPts val="0"/>
              </a:spcBef>
              <a:spcAft>
                <a:spcPts val="0"/>
              </a:spcAft>
              <a:buClr>
                <a:schemeClr val="accent3"/>
              </a:buClr>
              <a:buSzPts val="5600"/>
              <a:buNone/>
              <a:defRPr sz="5600">
                <a:solidFill>
                  <a:schemeClr val="accent3"/>
                </a:solidFill>
              </a:defRPr>
            </a:lvl8pPr>
            <a:lvl9pPr lvl="8" algn="l">
              <a:lnSpc>
                <a:spcPct val="100000"/>
              </a:lnSpc>
              <a:spcBef>
                <a:spcPts val="0"/>
              </a:spcBef>
              <a:spcAft>
                <a:spcPts val="0"/>
              </a:spcAft>
              <a:buClr>
                <a:schemeClr val="accent3"/>
              </a:buClr>
              <a:buSzPts val="5600"/>
              <a:buNone/>
              <a:defRPr sz="5600">
                <a:solidFill>
                  <a:schemeClr val="accent3"/>
                </a:solidFill>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Noteworthy Bold" charset="0"/>
                <a:ea typeface="Noteworthy Bold" charset="0"/>
                <a:cs typeface="Noteworthy Bold"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0" i="0">
                <a:latin typeface="Century Gothic Regular" charset="0"/>
                <a:ea typeface="Century Gothic Regular" charset="0"/>
                <a:cs typeface="Century Gothic Regular" charset="0"/>
              </a:defRPr>
            </a:lvl1pPr>
            <a:lvl2pPr>
              <a:defRPr b="0" i="0">
                <a:latin typeface="Century Gothic Regular" charset="0"/>
                <a:ea typeface="Century Gothic Regular" charset="0"/>
                <a:cs typeface="Century Gothic Regular" charset="0"/>
              </a:defRPr>
            </a:lvl2pPr>
            <a:lvl3pPr>
              <a:defRPr b="0" i="0">
                <a:latin typeface="Century Gothic Regular" charset="0"/>
                <a:ea typeface="Century Gothic Regular" charset="0"/>
                <a:cs typeface="Century Gothic Regular" charset="0"/>
              </a:defRPr>
            </a:lvl3pPr>
            <a:lvl4pPr>
              <a:defRPr b="0" i="0">
                <a:latin typeface="Century Gothic Regular" charset="0"/>
                <a:ea typeface="Century Gothic Regular" charset="0"/>
                <a:cs typeface="Century Gothic Regular" charset="0"/>
              </a:defRPr>
            </a:lvl4pPr>
            <a:lvl5pPr>
              <a:defRPr b="0" i="0">
                <a:latin typeface="Century Gothic Regular" charset="0"/>
                <a:ea typeface="Century Gothic Regular" charset="0"/>
                <a:cs typeface="Century Gothic Regular"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lvl1pPr>
              <a:defRPr b="0" i="0">
                <a:latin typeface="Century Gothic Regular" charset="0"/>
                <a:ea typeface="Century Gothic Regular" charset="0"/>
                <a:cs typeface="Century Gothic Regular" charset="0"/>
              </a:defRPr>
            </a:lvl1pPr>
          </a:lstStyle>
          <a:p>
            <a:fld id="{3CE57A66-9619-0C48-B396-BDE626D265E9}" type="datetimeFigureOut">
              <a:rPr lang="en-US" smtClean="0"/>
              <a:pPr/>
              <a:t>2/15/21</a:t>
            </a:fld>
            <a:endParaRPr lang="en-US" dirty="0"/>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lvl1pPr>
              <a:defRPr b="0" i="0">
                <a:latin typeface="Century Gothic Regular" charset="0"/>
                <a:ea typeface="Century Gothic Regular" charset="0"/>
                <a:cs typeface="Century Gothic Regular" charset="0"/>
              </a:defRPr>
            </a:lvl1pPr>
          </a:lstStyle>
          <a:p>
            <a:endParaRPr lang="en-US" dirty="0"/>
          </a:p>
        </p:txBody>
      </p:sp>
      <p:sp>
        <p:nvSpPr>
          <p:cNvPr id="6" name="Slide Number Placeholder 5"/>
          <p:cNvSpPr>
            <a:spLocks noGrp="1"/>
          </p:cNvSpPr>
          <p:nvPr>
            <p:ph type="sldNum" sz="quarter" idx="12"/>
          </p:nvPr>
        </p:nvSpPr>
        <p:spPr/>
        <p:txBody>
          <a:bodyPr/>
          <a:lstStyle/>
          <a:p>
            <a:fld id="{6CF49C64-4E78-4741-886A-5D1EBF4C03BA}" type="slidenum">
              <a:rPr lang="en-US" smtClean="0"/>
              <a:t>‹#›</a:t>
            </a:fld>
            <a:endParaRPr lang="en-US"/>
          </a:p>
        </p:txBody>
      </p:sp>
    </p:spTree>
    <p:extLst>
      <p:ext uri="{BB962C8B-B14F-4D97-AF65-F5344CB8AC3E}">
        <p14:creationId xmlns:p14="http://schemas.microsoft.com/office/powerpoint/2010/main" val="889276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854150" y="205975"/>
            <a:ext cx="5832600" cy="8574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2000"/>
              <a:buNone/>
              <a:defRPr b="1" i="0">
                <a:latin typeface="Noteworthy Bold" charset="0"/>
                <a:ea typeface="Noteworthy Bold" charset="0"/>
                <a:cs typeface="Noteworthy Bold" charset="0"/>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a:endParaRPr dirty="0"/>
          </a:p>
        </p:txBody>
      </p:sp>
      <p:sp>
        <p:nvSpPr>
          <p:cNvPr id="13" name="Google Shape;13;p3"/>
          <p:cNvSpPr txBox="1">
            <a:spLocks noGrp="1"/>
          </p:cNvSpPr>
          <p:nvPr>
            <p:ph type="body" idx="1"/>
          </p:nvPr>
        </p:nvSpPr>
        <p:spPr>
          <a:xfrm>
            <a:off x="2854175" y="1333125"/>
            <a:ext cx="2831100" cy="3459600"/>
          </a:xfrm>
          <a:prstGeom prst="rect">
            <a:avLst/>
          </a:prstGeom>
          <a:noFill/>
          <a:ln>
            <a:noFill/>
          </a:ln>
        </p:spPr>
        <p:txBody>
          <a:bodyPr spcFirstLastPara="1" wrap="square" lIns="0" tIns="0" rIns="0" bIns="0" anchor="t" anchorCtr="0">
            <a:noAutofit/>
          </a:bodyPr>
          <a:lstStyle>
            <a:lvl1pPr marL="457200" lvl="0" indent="-342900" algn="l">
              <a:lnSpc>
                <a:spcPct val="115000"/>
              </a:lnSpc>
              <a:spcBef>
                <a:spcPts val="0"/>
              </a:spcBef>
              <a:spcAft>
                <a:spcPts val="0"/>
              </a:spcAft>
              <a:buSzPts val="1800"/>
              <a:buChar char="⪢"/>
              <a:defRPr sz="1800" b="0" i="0">
                <a:latin typeface="Century Gothic Regular" charset="0"/>
                <a:ea typeface="Century Gothic Regular" charset="0"/>
                <a:cs typeface="Century Gothic Regular" charset="0"/>
              </a:defRPr>
            </a:lvl1pPr>
            <a:lvl2pPr marL="914400" lvl="1" indent="-342900" algn="l">
              <a:lnSpc>
                <a:spcPct val="115000"/>
              </a:lnSpc>
              <a:spcBef>
                <a:spcPts val="1000"/>
              </a:spcBef>
              <a:spcAft>
                <a:spcPts val="0"/>
              </a:spcAft>
              <a:buSzPts val="1800"/>
              <a:buChar char="○"/>
              <a:defRPr sz="1800"/>
            </a:lvl2pPr>
            <a:lvl3pPr marL="1371600" lvl="2" indent="-342900" algn="l">
              <a:lnSpc>
                <a:spcPct val="115000"/>
              </a:lnSpc>
              <a:spcBef>
                <a:spcPts val="1000"/>
              </a:spcBef>
              <a:spcAft>
                <a:spcPts val="0"/>
              </a:spcAft>
              <a:buSzPts val="1800"/>
              <a:buChar char="■"/>
              <a:defRPr sz="1800"/>
            </a:lvl3pPr>
            <a:lvl4pPr marL="1828800" lvl="3" indent="-342900" algn="l">
              <a:lnSpc>
                <a:spcPct val="115000"/>
              </a:lnSpc>
              <a:spcBef>
                <a:spcPts val="1000"/>
              </a:spcBef>
              <a:spcAft>
                <a:spcPts val="0"/>
              </a:spcAft>
              <a:buSzPts val="1800"/>
              <a:buChar char="●"/>
              <a:defRPr sz="1800"/>
            </a:lvl4pPr>
            <a:lvl5pPr marL="2286000" lvl="4" indent="-342900" algn="l">
              <a:lnSpc>
                <a:spcPct val="115000"/>
              </a:lnSpc>
              <a:spcBef>
                <a:spcPts val="1000"/>
              </a:spcBef>
              <a:spcAft>
                <a:spcPts val="0"/>
              </a:spcAft>
              <a:buSzPts val="1800"/>
              <a:buChar char="○"/>
              <a:defRPr sz="1800"/>
            </a:lvl5pPr>
            <a:lvl6pPr marL="2743200" lvl="5" indent="-342900" algn="l">
              <a:lnSpc>
                <a:spcPct val="115000"/>
              </a:lnSpc>
              <a:spcBef>
                <a:spcPts val="1000"/>
              </a:spcBef>
              <a:spcAft>
                <a:spcPts val="0"/>
              </a:spcAft>
              <a:buSzPts val="1800"/>
              <a:buChar char="■"/>
              <a:defRPr sz="1800"/>
            </a:lvl6pPr>
            <a:lvl7pPr marL="3200400" lvl="6" indent="-342900" algn="l">
              <a:lnSpc>
                <a:spcPct val="115000"/>
              </a:lnSpc>
              <a:spcBef>
                <a:spcPts val="1000"/>
              </a:spcBef>
              <a:spcAft>
                <a:spcPts val="0"/>
              </a:spcAft>
              <a:buSzPts val="1800"/>
              <a:buChar char="●"/>
              <a:defRPr sz="1800"/>
            </a:lvl7pPr>
            <a:lvl8pPr marL="3657600" lvl="7" indent="-342900" algn="l">
              <a:lnSpc>
                <a:spcPct val="115000"/>
              </a:lnSpc>
              <a:spcBef>
                <a:spcPts val="1000"/>
              </a:spcBef>
              <a:spcAft>
                <a:spcPts val="0"/>
              </a:spcAft>
              <a:buSzPts val="1800"/>
              <a:buChar char="○"/>
              <a:defRPr sz="1800"/>
            </a:lvl8pPr>
            <a:lvl9pPr marL="4114800" lvl="8" indent="-342900" algn="l">
              <a:lnSpc>
                <a:spcPct val="115000"/>
              </a:lnSpc>
              <a:spcBef>
                <a:spcPts val="1000"/>
              </a:spcBef>
              <a:spcAft>
                <a:spcPts val="1000"/>
              </a:spcAft>
              <a:buSzPts val="1800"/>
              <a:buChar char="■"/>
              <a:defRPr sz="1800"/>
            </a:lvl9pPr>
          </a:lstStyle>
          <a:p>
            <a:endParaRPr dirty="0"/>
          </a:p>
        </p:txBody>
      </p:sp>
      <p:sp>
        <p:nvSpPr>
          <p:cNvPr id="14" name="Google Shape;14;p3"/>
          <p:cNvSpPr txBox="1">
            <a:spLocks noGrp="1"/>
          </p:cNvSpPr>
          <p:nvPr>
            <p:ph type="body" idx="2"/>
          </p:nvPr>
        </p:nvSpPr>
        <p:spPr>
          <a:xfrm>
            <a:off x="5855725" y="1333125"/>
            <a:ext cx="2831100" cy="3459600"/>
          </a:xfrm>
          <a:prstGeom prst="rect">
            <a:avLst/>
          </a:prstGeom>
          <a:noFill/>
          <a:ln>
            <a:noFill/>
          </a:ln>
        </p:spPr>
        <p:txBody>
          <a:bodyPr spcFirstLastPara="1" wrap="square" lIns="0" tIns="0" rIns="0" bIns="0" anchor="t" anchorCtr="0">
            <a:noAutofit/>
          </a:bodyPr>
          <a:lstStyle>
            <a:lvl1pPr marL="457200" lvl="0" indent="-342900" algn="l">
              <a:lnSpc>
                <a:spcPct val="115000"/>
              </a:lnSpc>
              <a:spcBef>
                <a:spcPts val="0"/>
              </a:spcBef>
              <a:spcAft>
                <a:spcPts val="0"/>
              </a:spcAft>
              <a:buSzPts val="1800"/>
              <a:buChar char="⪢"/>
              <a:defRPr sz="1800" b="0" i="0">
                <a:latin typeface="Century Gothic Regular" charset="0"/>
                <a:ea typeface="Century Gothic Regular" charset="0"/>
                <a:cs typeface="Century Gothic Regular" charset="0"/>
              </a:defRPr>
            </a:lvl1pPr>
            <a:lvl2pPr marL="914400" lvl="1" indent="-342900" algn="l">
              <a:lnSpc>
                <a:spcPct val="115000"/>
              </a:lnSpc>
              <a:spcBef>
                <a:spcPts val="1000"/>
              </a:spcBef>
              <a:spcAft>
                <a:spcPts val="0"/>
              </a:spcAft>
              <a:buSzPts val="1800"/>
              <a:buChar char="○"/>
              <a:defRPr sz="1800"/>
            </a:lvl2pPr>
            <a:lvl3pPr marL="1371600" lvl="2" indent="-342900" algn="l">
              <a:lnSpc>
                <a:spcPct val="115000"/>
              </a:lnSpc>
              <a:spcBef>
                <a:spcPts val="1000"/>
              </a:spcBef>
              <a:spcAft>
                <a:spcPts val="0"/>
              </a:spcAft>
              <a:buSzPts val="1800"/>
              <a:buChar char="■"/>
              <a:defRPr sz="1800"/>
            </a:lvl3pPr>
            <a:lvl4pPr marL="1828800" lvl="3" indent="-342900" algn="l">
              <a:lnSpc>
                <a:spcPct val="115000"/>
              </a:lnSpc>
              <a:spcBef>
                <a:spcPts val="1000"/>
              </a:spcBef>
              <a:spcAft>
                <a:spcPts val="0"/>
              </a:spcAft>
              <a:buSzPts val="1800"/>
              <a:buChar char="●"/>
              <a:defRPr sz="1800"/>
            </a:lvl4pPr>
            <a:lvl5pPr marL="2286000" lvl="4" indent="-342900" algn="l">
              <a:lnSpc>
                <a:spcPct val="115000"/>
              </a:lnSpc>
              <a:spcBef>
                <a:spcPts val="1000"/>
              </a:spcBef>
              <a:spcAft>
                <a:spcPts val="0"/>
              </a:spcAft>
              <a:buSzPts val="1800"/>
              <a:buChar char="○"/>
              <a:defRPr sz="1800"/>
            </a:lvl5pPr>
            <a:lvl6pPr marL="2743200" lvl="5" indent="-342900" algn="l">
              <a:lnSpc>
                <a:spcPct val="115000"/>
              </a:lnSpc>
              <a:spcBef>
                <a:spcPts val="1000"/>
              </a:spcBef>
              <a:spcAft>
                <a:spcPts val="0"/>
              </a:spcAft>
              <a:buSzPts val="1800"/>
              <a:buChar char="■"/>
              <a:defRPr sz="1800"/>
            </a:lvl6pPr>
            <a:lvl7pPr marL="3200400" lvl="6" indent="-342900" algn="l">
              <a:lnSpc>
                <a:spcPct val="115000"/>
              </a:lnSpc>
              <a:spcBef>
                <a:spcPts val="1000"/>
              </a:spcBef>
              <a:spcAft>
                <a:spcPts val="0"/>
              </a:spcAft>
              <a:buSzPts val="1800"/>
              <a:buChar char="●"/>
              <a:defRPr sz="1800"/>
            </a:lvl7pPr>
            <a:lvl8pPr marL="3657600" lvl="7" indent="-342900" algn="l">
              <a:lnSpc>
                <a:spcPct val="115000"/>
              </a:lnSpc>
              <a:spcBef>
                <a:spcPts val="1000"/>
              </a:spcBef>
              <a:spcAft>
                <a:spcPts val="0"/>
              </a:spcAft>
              <a:buSzPts val="1800"/>
              <a:buChar char="○"/>
              <a:defRPr sz="1800"/>
            </a:lvl8pPr>
            <a:lvl9pPr marL="4114800" lvl="8" indent="-342900" algn="l">
              <a:lnSpc>
                <a:spcPct val="115000"/>
              </a:lnSpc>
              <a:spcBef>
                <a:spcPts val="1000"/>
              </a:spcBef>
              <a:spcAft>
                <a:spcPts val="1000"/>
              </a:spcAft>
              <a:buSzPts val="1800"/>
              <a:buChar char="■"/>
              <a:defRPr sz="1800"/>
            </a:lvl9pPr>
          </a:lstStyle>
          <a:p>
            <a:endParaRPr dirty="0"/>
          </a:p>
        </p:txBody>
      </p:sp>
      <p:sp>
        <p:nvSpPr>
          <p:cNvPr id="15" name="Google Shape;15;p3"/>
          <p:cNvSpPr txBox="1">
            <a:spLocks noGrp="1"/>
          </p:cNvSpPr>
          <p:nvPr>
            <p:ph type="sldNum" idx="12"/>
          </p:nvPr>
        </p:nvSpPr>
        <p:spPr>
          <a:xfrm>
            <a:off x="152409" y="4749901"/>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300"/>
              <a:buFont typeface="Arial"/>
              <a:buNone/>
              <a:defRPr sz="1300" b="1" i="0" u="none" strike="noStrike" cap="none">
                <a:solidFill>
                  <a:schemeClr val="lt1"/>
                </a:solidFill>
                <a:latin typeface="Noteworthy Bold" charset="0"/>
                <a:ea typeface="Noteworthy Bold" charset="0"/>
                <a:cs typeface="Noteworthy Bold" charset="0"/>
                <a:sym typeface="Kalam"/>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Kalam"/>
                <a:ea typeface="Kalam"/>
                <a:cs typeface="Kalam"/>
                <a:sym typeface="Kalam"/>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Kalam"/>
                <a:ea typeface="Kalam"/>
                <a:cs typeface="Kalam"/>
                <a:sym typeface="Kalam"/>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Kalam"/>
                <a:ea typeface="Kalam"/>
                <a:cs typeface="Kalam"/>
                <a:sym typeface="Kalam"/>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Kalam"/>
                <a:ea typeface="Kalam"/>
                <a:cs typeface="Kalam"/>
                <a:sym typeface="Kalam"/>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Kalam"/>
                <a:ea typeface="Kalam"/>
                <a:cs typeface="Kalam"/>
                <a:sym typeface="Kalam"/>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Kalam"/>
                <a:ea typeface="Kalam"/>
                <a:cs typeface="Kalam"/>
                <a:sym typeface="Kalam"/>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Kalam"/>
                <a:ea typeface="Kalam"/>
                <a:cs typeface="Kalam"/>
                <a:sym typeface="Kalam"/>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Kalam"/>
                <a:ea typeface="Kalam"/>
                <a:cs typeface="Kalam"/>
                <a:sym typeface="Kalam"/>
              </a:defRPr>
            </a:lvl9pPr>
          </a:lstStyle>
          <a:p>
            <a:fld id="{00000000-1234-1234-1234-123412341234}" type="slidenum">
              <a:rPr lang="uk-UA" smtClean="0"/>
              <a:pPr/>
              <a:t>‹#›</a:t>
            </a:fld>
            <a:endParaRPr lang="uk-U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17" name="Google Shape;17;p4"/>
          <p:cNvSpPr txBox="1">
            <a:spLocks noGrp="1"/>
          </p:cNvSpPr>
          <p:nvPr>
            <p:ph type="sldNum" idx="12"/>
          </p:nvPr>
        </p:nvSpPr>
        <p:spPr>
          <a:xfrm>
            <a:off x="152409" y="4749901"/>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Noteworthy Bold" charset="0"/>
                <a:ea typeface="Noteworthy Bold" charset="0"/>
                <a:cs typeface="Noteworthy Bold" charset="0"/>
                <a:sym typeface="Kalam"/>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9pPr>
          </a:lstStyle>
          <a:p>
            <a:fld id="{00000000-1234-1234-1234-123412341234}" type="slidenum">
              <a:rPr lang="uk-UA" smtClean="0"/>
              <a:pPr/>
              <a:t>‹#›</a:t>
            </a:fld>
            <a:endParaRPr lang="uk-UA"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ubtitle">
  <p:cSld name="TITLE_1">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ctrTitle"/>
          </p:nvPr>
        </p:nvSpPr>
        <p:spPr>
          <a:xfrm>
            <a:off x="4308200" y="1735750"/>
            <a:ext cx="4150200" cy="115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3"/>
              </a:buClr>
              <a:buSzPts val="4000"/>
              <a:buNone/>
              <a:defRPr sz="4000" b="1" i="0">
                <a:solidFill>
                  <a:schemeClr val="accent3"/>
                </a:solidFill>
                <a:latin typeface="Noteworthy Bold" charset="0"/>
                <a:ea typeface="Noteworthy Bold" charset="0"/>
                <a:cs typeface="Noteworthy Bold" charset="0"/>
              </a:defRPr>
            </a:lvl1pPr>
            <a:lvl2pPr lvl="1" algn="l">
              <a:lnSpc>
                <a:spcPct val="100000"/>
              </a:lnSpc>
              <a:spcBef>
                <a:spcPts val="0"/>
              </a:spcBef>
              <a:spcAft>
                <a:spcPts val="0"/>
              </a:spcAft>
              <a:buClr>
                <a:schemeClr val="accent3"/>
              </a:buClr>
              <a:buSzPts val="4000"/>
              <a:buNone/>
              <a:defRPr sz="4000">
                <a:solidFill>
                  <a:schemeClr val="accent3"/>
                </a:solidFill>
              </a:defRPr>
            </a:lvl2pPr>
            <a:lvl3pPr lvl="2" algn="l">
              <a:lnSpc>
                <a:spcPct val="100000"/>
              </a:lnSpc>
              <a:spcBef>
                <a:spcPts val="0"/>
              </a:spcBef>
              <a:spcAft>
                <a:spcPts val="0"/>
              </a:spcAft>
              <a:buClr>
                <a:schemeClr val="accent3"/>
              </a:buClr>
              <a:buSzPts val="4000"/>
              <a:buNone/>
              <a:defRPr sz="4000">
                <a:solidFill>
                  <a:schemeClr val="accent3"/>
                </a:solidFill>
              </a:defRPr>
            </a:lvl3pPr>
            <a:lvl4pPr lvl="3" algn="l">
              <a:lnSpc>
                <a:spcPct val="100000"/>
              </a:lnSpc>
              <a:spcBef>
                <a:spcPts val="0"/>
              </a:spcBef>
              <a:spcAft>
                <a:spcPts val="0"/>
              </a:spcAft>
              <a:buClr>
                <a:schemeClr val="accent3"/>
              </a:buClr>
              <a:buSzPts val="4000"/>
              <a:buNone/>
              <a:defRPr sz="4000">
                <a:solidFill>
                  <a:schemeClr val="accent3"/>
                </a:solidFill>
              </a:defRPr>
            </a:lvl4pPr>
            <a:lvl5pPr lvl="4" algn="l">
              <a:lnSpc>
                <a:spcPct val="100000"/>
              </a:lnSpc>
              <a:spcBef>
                <a:spcPts val="0"/>
              </a:spcBef>
              <a:spcAft>
                <a:spcPts val="0"/>
              </a:spcAft>
              <a:buClr>
                <a:schemeClr val="accent3"/>
              </a:buClr>
              <a:buSzPts val="4000"/>
              <a:buNone/>
              <a:defRPr sz="4000">
                <a:solidFill>
                  <a:schemeClr val="accent3"/>
                </a:solidFill>
              </a:defRPr>
            </a:lvl5pPr>
            <a:lvl6pPr lvl="5" algn="l">
              <a:lnSpc>
                <a:spcPct val="100000"/>
              </a:lnSpc>
              <a:spcBef>
                <a:spcPts val="0"/>
              </a:spcBef>
              <a:spcAft>
                <a:spcPts val="0"/>
              </a:spcAft>
              <a:buClr>
                <a:schemeClr val="accent3"/>
              </a:buClr>
              <a:buSzPts val="4000"/>
              <a:buNone/>
              <a:defRPr sz="4000">
                <a:solidFill>
                  <a:schemeClr val="accent3"/>
                </a:solidFill>
              </a:defRPr>
            </a:lvl6pPr>
            <a:lvl7pPr lvl="6" algn="l">
              <a:lnSpc>
                <a:spcPct val="100000"/>
              </a:lnSpc>
              <a:spcBef>
                <a:spcPts val="0"/>
              </a:spcBef>
              <a:spcAft>
                <a:spcPts val="0"/>
              </a:spcAft>
              <a:buClr>
                <a:schemeClr val="accent3"/>
              </a:buClr>
              <a:buSzPts val="4000"/>
              <a:buNone/>
              <a:defRPr sz="4000">
                <a:solidFill>
                  <a:schemeClr val="accent3"/>
                </a:solidFill>
              </a:defRPr>
            </a:lvl7pPr>
            <a:lvl8pPr lvl="7" algn="l">
              <a:lnSpc>
                <a:spcPct val="100000"/>
              </a:lnSpc>
              <a:spcBef>
                <a:spcPts val="0"/>
              </a:spcBef>
              <a:spcAft>
                <a:spcPts val="0"/>
              </a:spcAft>
              <a:buClr>
                <a:schemeClr val="accent3"/>
              </a:buClr>
              <a:buSzPts val="4000"/>
              <a:buNone/>
              <a:defRPr sz="4000">
                <a:solidFill>
                  <a:schemeClr val="accent3"/>
                </a:solidFill>
              </a:defRPr>
            </a:lvl8pPr>
            <a:lvl9pPr lvl="8" algn="l">
              <a:lnSpc>
                <a:spcPct val="100000"/>
              </a:lnSpc>
              <a:spcBef>
                <a:spcPts val="0"/>
              </a:spcBef>
              <a:spcAft>
                <a:spcPts val="0"/>
              </a:spcAft>
              <a:buClr>
                <a:schemeClr val="accent3"/>
              </a:buClr>
              <a:buSzPts val="4000"/>
              <a:buNone/>
              <a:defRPr sz="4000">
                <a:solidFill>
                  <a:schemeClr val="accent3"/>
                </a:solidFill>
              </a:defRPr>
            </a:lvl9pPr>
          </a:lstStyle>
          <a:p>
            <a:endParaRPr dirty="0"/>
          </a:p>
        </p:txBody>
      </p:sp>
      <p:sp>
        <p:nvSpPr>
          <p:cNvPr id="20" name="Google Shape;20;p5"/>
          <p:cNvSpPr txBox="1">
            <a:spLocks noGrp="1"/>
          </p:cNvSpPr>
          <p:nvPr>
            <p:ph type="subTitle" idx="1"/>
          </p:nvPr>
        </p:nvSpPr>
        <p:spPr>
          <a:xfrm>
            <a:off x="4308200" y="2992452"/>
            <a:ext cx="4150200" cy="784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5"/>
              </a:buClr>
              <a:buSzPts val="2000"/>
              <a:buNone/>
              <a:defRPr b="0" i="0">
                <a:solidFill>
                  <a:schemeClr val="accent5"/>
                </a:solidFill>
                <a:latin typeface="Century Gothic Regular" charset="0"/>
                <a:ea typeface="Century Gothic Regular" charset="0"/>
                <a:cs typeface="Century Gothic Regular" charset="0"/>
              </a:defRPr>
            </a:lvl1pPr>
            <a:lvl2pPr lvl="1" algn="l">
              <a:lnSpc>
                <a:spcPct val="115000"/>
              </a:lnSpc>
              <a:spcBef>
                <a:spcPts val="1000"/>
              </a:spcBef>
              <a:spcAft>
                <a:spcPts val="0"/>
              </a:spcAft>
              <a:buClr>
                <a:schemeClr val="accent5"/>
              </a:buClr>
              <a:buSzPts val="3000"/>
              <a:buNone/>
              <a:defRPr sz="3000">
                <a:solidFill>
                  <a:schemeClr val="accent5"/>
                </a:solidFill>
              </a:defRPr>
            </a:lvl2pPr>
            <a:lvl3pPr lvl="2" algn="l">
              <a:lnSpc>
                <a:spcPct val="115000"/>
              </a:lnSpc>
              <a:spcBef>
                <a:spcPts val="1000"/>
              </a:spcBef>
              <a:spcAft>
                <a:spcPts val="0"/>
              </a:spcAft>
              <a:buClr>
                <a:schemeClr val="accent5"/>
              </a:buClr>
              <a:buSzPts val="3000"/>
              <a:buNone/>
              <a:defRPr sz="3000">
                <a:solidFill>
                  <a:schemeClr val="accent5"/>
                </a:solidFill>
              </a:defRPr>
            </a:lvl3pPr>
            <a:lvl4pPr lvl="3" algn="l">
              <a:lnSpc>
                <a:spcPct val="115000"/>
              </a:lnSpc>
              <a:spcBef>
                <a:spcPts val="1000"/>
              </a:spcBef>
              <a:spcAft>
                <a:spcPts val="0"/>
              </a:spcAft>
              <a:buClr>
                <a:schemeClr val="accent5"/>
              </a:buClr>
              <a:buSzPts val="3000"/>
              <a:buNone/>
              <a:defRPr sz="3000">
                <a:solidFill>
                  <a:schemeClr val="accent5"/>
                </a:solidFill>
              </a:defRPr>
            </a:lvl4pPr>
            <a:lvl5pPr lvl="4" algn="l">
              <a:lnSpc>
                <a:spcPct val="115000"/>
              </a:lnSpc>
              <a:spcBef>
                <a:spcPts val="1000"/>
              </a:spcBef>
              <a:spcAft>
                <a:spcPts val="0"/>
              </a:spcAft>
              <a:buClr>
                <a:schemeClr val="accent5"/>
              </a:buClr>
              <a:buSzPts val="3000"/>
              <a:buNone/>
              <a:defRPr sz="3000">
                <a:solidFill>
                  <a:schemeClr val="accent5"/>
                </a:solidFill>
              </a:defRPr>
            </a:lvl5pPr>
            <a:lvl6pPr lvl="5" algn="l">
              <a:lnSpc>
                <a:spcPct val="115000"/>
              </a:lnSpc>
              <a:spcBef>
                <a:spcPts val="1000"/>
              </a:spcBef>
              <a:spcAft>
                <a:spcPts val="0"/>
              </a:spcAft>
              <a:buClr>
                <a:schemeClr val="accent5"/>
              </a:buClr>
              <a:buSzPts val="3000"/>
              <a:buNone/>
              <a:defRPr sz="3000">
                <a:solidFill>
                  <a:schemeClr val="accent5"/>
                </a:solidFill>
              </a:defRPr>
            </a:lvl6pPr>
            <a:lvl7pPr lvl="6" algn="l">
              <a:lnSpc>
                <a:spcPct val="115000"/>
              </a:lnSpc>
              <a:spcBef>
                <a:spcPts val="1000"/>
              </a:spcBef>
              <a:spcAft>
                <a:spcPts val="0"/>
              </a:spcAft>
              <a:buClr>
                <a:schemeClr val="accent5"/>
              </a:buClr>
              <a:buSzPts val="3000"/>
              <a:buNone/>
              <a:defRPr sz="3000">
                <a:solidFill>
                  <a:schemeClr val="accent5"/>
                </a:solidFill>
              </a:defRPr>
            </a:lvl7pPr>
            <a:lvl8pPr lvl="7" algn="l">
              <a:lnSpc>
                <a:spcPct val="115000"/>
              </a:lnSpc>
              <a:spcBef>
                <a:spcPts val="1000"/>
              </a:spcBef>
              <a:spcAft>
                <a:spcPts val="0"/>
              </a:spcAft>
              <a:buClr>
                <a:schemeClr val="accent5"/>
              </a:buClr>
              <a:buSzPts val="3000"/>
              <a:buNone/>
              <a:defRPr sz="3000">
                <a:solidFill>
                  <a:schemeClr val="accent5"/>
                </a:solidFill>
              </a:defRPr>
            </a:lvl8pPr>
            <a:lvl9pPr lvl="8" algn="l">
              <a:lnSpc>
                <a:spcPct val="115000"/>
              </a:lnSpc>
              <a:spcBef>
                <a:spcPts val="1000"/>
              </a:spcBef>
              <a:spcAft>
                <a:spcPts val="1000"/>
              </a:spcAft>
              <a:buClr>
                <a:schemeClr val="accent5"/>
              </a:buClr>
              <a:buSzPts val="3000"/>
              <a:buNone/>
              <a:defRPr sz="3000">
                <a:solidFill>
                  <a:schemeClr val="accent5"/>
                </a:solidFill>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TITLE_1_1">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6"/>
          <p:cNvSpPr/>
          <p:nvPr/>
        </p:nvSpPr>
        <p:spPr>
          <a:xfrm>
            <a:off x="3417825" y="200"/>
            <a:ext cx="5726100" cy="5143500"/>
          </a:xfrm>
          <a:prstGeom prst="rect">
            <a:avLst/>
          </a:prstGeom>
          <a:gradFill>
            <a:gsLst>
              <a:gs pos="0">
                <a:srgbClr val="FFFFFF">
                  <a:alpha val="0"/>
                </a:srgbClr>
              </a:gs>
              <a:gs pos="50000">
                <a:schemeClr val="lt1"/>
              </a:gs>
              <a:gs pos="100000">
                <a:srgbClr val="FFF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entury Gothic Regular" charset="0"/>
              <a:ea typeface="Century Gothic Regular" charset="0"/>
              <a:cs typeface="Century Gothic Regular" charset="0"/>
              <a:sym typeface="Arial"/>
            </a:endParaRPr>
          </a:p>
        </p:txBody>
      </p:sp>
      <p:sp>
        <p:nvSpPr>
          <p:cNvPr id="23" name="Google Shape;23;p6"/>
          <p:cNvSpPr txBox="1">
            <a:spLocks noGrp="1"/>
          </p:cNvSpPr>
          <p:nvPr>
            <p:ph type="body" idx="1"/>
          </p:nvPr>
        </p:nvSpPr>
        <p:spPr>
          <a:xfrm>
            <a:off x="4384400" y="637800"/>
            <a:ext cx="4097400" cy="1894800"/>
          </a:xfrm>
          <a:prstGeom prst="rect">
            <a:avLst/>
          </a:prstGeom>
          <a:noFill/>
          <a:ln>
            <a:noFill/>
          </a:ln>
        </p:spPr>
        <p:txBody>
          <a:bodyPr spcFirstLastPara="1" wrap="square" lIns="0" tIns="0" rIns="0" bIns="0" anchor="t" anchorCtr="0">
            <a:noAutofit/>
          </a:bodyPr>
          <a:lstStyle>
            <a:lvl1pPr marL="457200" lvl="0" indent="-381000" algn="l">
              <a:lnSpc>
                <a:spcPct val="115000"/>
              </a:lnSpc>
              <a:spcBef>
                <a:spcPts val="0"/>
              </a:spcBef>
              <a:spcAft>
                <a:spcPts val="0"/>
              </a:spcAft>
              <a:buSzPts val="2400"/>
              <a:buChar char="⪢"/>
              <a:defRPr sz="2400" b="0" i="0">
                <a:latin typeface="Century Gothic Regular" charset="0"/>
                <a:ea typeface="Century Gothic Regular" charset="0"/>
                <a:cs typeface="Century Gothic Regular" charset="0"/>
              </a:defRPr>
            </a:lvl1pPr>
            <a:lvl2pPr marL="914400" lvl="1" indent="-381000" algn="l">
              <a:lnSpc>
                <a:spcPct val="115000"/>
              </a:lnSpc>
              <a:spcBef>
                <a:spcPts val="1000"/>
              </a:spcBef>
              <a:spcAft>
                <a:spcPts val="0"/>
              </a:spcAft>
              <a:buSzPts val="2400"/>
              <a:buChar char="○"/>
              <a:defRPr sz="2400" i="1"/>
            </a:lvl2pPr>
            <a:lvl3pPr marL="1371600" lvl="2" indent="-381000" algn="l">
              <a:lnSpc>
                <a:spcPct val="115000"/>
              </a:lnSpc>
              <a:spcBef>
                <a:spcPts val="1000"/>
              </a:spcBef>
              <a:spcAft>
                <a:spcPts val="0"/>
              </a:spcAft>
              <a:buSzPts val="2400"/>
              <a:buChar char="■"/>
              <a:defRPr sz="2400" i="1"/>
            </a:lvl3pPr>
            <a:lvl4pPr marL="1828800" lvl="3" indent="-381000" algn="l">
              <a:lnSpc>
                <a:spcPct val="115000"/>
              </a:lnSpc>
              <a:spcBef>
                <a:spcPts val="1000"/>
              </a:spcBef>
              <a:spcAft>
                <a:spcPts val="0"/>
              </a:spcAft>
              <a:buSzPts val="2400"/>
              <a:buChar char="●"/>
              <a:defRPr sz="2400" i="1"/>
            </a:lvl4pPr>
            <a:lvl5pPr marL="2286000" lvl="4" indent="-381000" algn="l">
              <a:lnSpc>
                <a:spcPct val="115000"/>
              </a:lnSpc>
              <a:spcBef>
                <a:spcPts val="1000"/>
              </a:spcBef>
              <a:spcAft>
                <a:spcPts val="0"/>
              </a:spcAft>
              <a:buSzPts val="2400"/>
              <a:buChar char="○"/>
              <a:defRPr sz="2400" i="1"/>
            </a:lvl5pPr>
            <a:lvl6pPr marL="2743200" lvl="5" indent="-381000" algn="l">
              <a:lnSpc>
                <a:spcPct val="115000"/>
              </a:lnSpc>
              <a:spcBef>
                <a:spcPts val="1000"/>
              </a:spcBef>
              <a:spcAft>
                <a:spcPts val="0"/>
              </a:spcAft>
              <a:buSzPts val="2400"/>
              <a:buChar char="■"/>
              <a:defRPr sz="2400" i="1"/>
            </a:lvl6pPr>
            <a:lvl7pPr marL="3200400" lvl="6" indent="-381000" algn="l">
              <a:lnSpc>
                <a:spcPct val="115000"/>
              </a:lnSpc>
              <a:spcBef>
                <a:spcPts val="1000"/>
              </a:spcBef>
              <a:spcAft>
                <a:spcPts val="0"/>
              </a:spcAft>
              <a:buSzPts val="2400"/>
              <a:buChar char="●"/>
              <a:defRPr sz="2400" i="1"/>
            </a:lvl7pPr>
            <a:lvl8pPr marL="3657600" lvl="7" indent="-381000" algn="l">
              <a:lnSpc>
                <a:spcPct val="115000"/>
              </a:lnSpc>
              <a:spcBef>
                <a:spcPts val="1000"/>
              </a:spcBef>
              <a:spcAft>
                <a:spcPts val="0"/>
              </a:spcAft>
              <a:buSzPts val="2400"/>
              <a:buChar char="○"/>
              <a:defRPr sz="2400" i="1"/>
            </a:lvl8pPr>
            <a:lvl9pPr marL="4114800" lvl="8" indent="-381000" algn="l">
              <a:lnSpc>
                <a:spcPct val="115000"/>
              </a:lnSpc>
              <a:spcBef>
                <a:spcPts val="1000"/>
              </a:spcBef>
              <a:spcAft>
                <a:spcPts val="1000"/>
              </a:spcAft>
              <a:buSzPts val="2400"/>
              <a:buChar char="■"/>
              <a:defRPr sz="2400" i="1"/>
            </a:lvl9pPr>
          </a:lstStyle>
          <a:p>
            <a:endParaRPr dirty="0"/>
          </a:p>
        </p:txBody>
      </p:sp>
      <p:sp>
        <p:nvSpPr>
          <p:cNvPr id="24" name="Google Shape;24;p6"/>
          <p:cNvSpPr txBox="1"/>
          <p:nvPr/>
        </p:nvSpPr>
        <p:spPr>
          <a:xfrm>
            <a:off x="3851000" y="476575"/>
            <a:ext cx="1242300" cy="653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200"/>
              <a:buFont typeface="Arial"/>
              <a:buNone/>
            </a:pPr>
            <a:r>
              <a:rPr lang="en" sz="7200" b="1" i="0" u="none" strike="noStrike" cap="none" dirty="0">
                <a:solidFill>
                  <a:schemeClr val="accent2"/>
                </a:solidFill>
                <a:latin typeface="Noteworthy Bold" charset="0"/>
                <a:ea typeface="Noteworthy Bold" charset="0"/>
                <a:cs typeface="Noteworthy Bold" charset="0"/>
                <a:sym typeface="Kalam"/>
              </a:rPr>
              <a:t>“</a:t>
            </a:r>
            <a:endParaRPr sz="7200" b="1" i="0" u="none" strike="noStrike" cap="none" dirty="0">
              <a:solidFill>
                <a:schemeClr val="accent2"/>
              </a:solidFill>
              <a:latin typeface="Noteworthy Bold" charset="0"/>
              <a:ea typeface="Noteworthy Bold" charset="0"/>
              <a:cs typeface="Noteworthy Bold" charset="0"/>
              <a:sym typeface="Kalam"/>
            </a:endParaRPr>
          </a:p>
        </p:txBody>
      </p:sp>
      <p:sp>
        <p:nvSpPr>
          <p:cNvPr id="25" name="Google Shape;25;p6"/>
          <p:cNvSpPr txBox="1">
            <a:spLocks noGrp="1"/>
          </p:cNvSpPr>
          <p:nvPr>
            <p:ph type="sldNum" idx="12"/>
          </p:nvPr>
        </p:nvSpPr>
        <p:spPr>
          <a:xfrm>
            <a:off x="152409" y="4749901"/>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Noteworthy Bold" charset="0"/>
                <a:ea typeface="Noteworthy Bold" charset="0"/>
                <a:cs typeface="Noteworthy Bold" charset="0"/>
                <a:sym typeface="Kalam"/>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9pPr>
          </a:lstStyle>
          <a:p>
            <a:fld id="{00000000-1234-1234-1234-123412341234}" type="slidenum">
              <a:rPr lang="uk-UA" smtClean="0"/>
              <a:pPr/>
              <a:t>‹#›</a:t>
            </a:fld>
            <a:endParaRPr lang="uk-U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4115700" y="205975"/>
            <a:ext cx="4571100" cy="8574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2000"/>
              <a:buNone/>
              <a:defRPr b="1" i="0">
                <a:latin typeface="Noteworthy Bold" charset="0"/>
                <a:ea typeface="Noteworthy Bold" charset="0"/>
                <a:cs typeface="Noteworthy Bold" charset="0"/>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a:endParaRPr dirty="0"/>
          </a:p>
        </p:txBody>
      </p:sp>
      <p:sp>
        <p:nvSpPr>
          <p:cNvPr id="28" name="Google Shape;28;p7"/>
          <p:cNvSpPr txBox="1">
            <a:spLocks noGrp="1"/>
          </p:cNvSpPr>
          <p:nvPr>
            <p:ph type="body" idx="1"/>
          </p:nvPr>
        </p:nvSpPr>
        <p:spPr>
          <a:xfrm>
            <a:off x="4115700" y="1338300"/>
            <a:ext cx="4571100" cy="3411600"/>
          </a:xfrm>
          <a:prstGeom prst="rect">
            <a:avLst/>
          </a:prstGeom>
          <a:noFill/>
          <a:ln>
            <a:noFill/>
          </a:ln>
        </p:spPr>
        <p:txBody>
          <a:bodyPr spcFirstLastPara="1" wrap="square" lIns="0" tIns="0" rIns="0" bIns="0" anchor="t" anchorCtr="0">
            <a:noAutofit/>
          </a:bodyPr>
          <a:lstStyle>
            <a:lvl1pPr marL="457200" lvl="0" indent="-355600" algn="l">
              <a:lnSpc>
                <a:spcPct val="115000"/>
              </a:lnSpc>
              <a:spcBef>
                <a:spcPts val="0"/>
              </a:spcBef>
              <a:spcAft>
                <a:spcPts val="0"/>
              </a:spcAft>
              <a:buSzPts val="2000"/>
              <a:buChar char="⪢"/>
              <a:defRPr b="0" i="0">
                <a:latin typeface="Century Gothic Regular" charset="0"/>
                <a:ea typeface="Century Gothic Regular" charset="0"/>
                <a:cs typeface="Century Gothic Regular" charset="0"/>
              </a:defRPr>
            </a:lvl1pPr>
            <a:lvl2pPr marL="914400" lvl="1" indent="-355600" algn="l">
              <a:lnSpc>
                <a:spcPct val="115000"/>
              </a:lnSpc>
              <a:spcBef>
                <a:spcPts val="1000"/>
              </a:spcBef>
              <a:spcAft>
                <a:spcPts val="0"/>
              </a:spcAft>
              <a:buSzPts val="2000"/>
              <a:buChar char="○"/>
              <a:defRPr/>
            </a:lvl2pPr>
            <a:lvl3pPr marL="1371600" lvl="2" indent="-355600" algn="l">
              <a:lnSpc>
                <a:spcPct val="115000"/>
              </a:lnSpc>
              <a:spcBef>
                <a:spcPts val="1000"/>
              </a:spcBef>
              <a:spcAft>
                <a:spcPts val="0"/>
              </a:spcAft>
              <a:buSzPts val="2000"/>
              <a:buChar char="■"/>
              <a:defRPr/>
            </a:lvl3pPr>
            <a:lvl4pPr marL="1828800" lvl="3" indent="-355600" algn="l">
              <a:lnSpc>
                <a:spcPct val="115000"/>
              </a:lnSpc>
              <a:spcBef>
                <a:spcPts val="1000"/>
              </a:spcBef>
              <a:spcAft>
                <a:spcPts val="0"/>
              </a:spcAft>
              <a:buSzPts val="2000"/>
              <a:buChar char="●"/>
              <a:defRPr/>
            </a:lvl4pPr>
            <a:lvl5pPr marL="2286000" lvl="4" indent="-355600" algn="l">
              <a:lnSpc>
                <a:spcPct val="115000"/>
              </a:lnSpc>
              <a:spcBef>
                <a:spcPts val="1000"/>
              </a:spcBef>
              <a:spcAft>
                <a:spcPts val="0"/>
              </a:spcAft>
              <a:buSzPts val="2000"/>
              <a:buChar char="○"/>
              <a:defRPr/>
            </a:lvl5pPr>
            <a:lvl6pPr marL="2743200" lvl="5" indent="-355600" algn="l">
              <a:lnSpc>
                <a:spcPct val="115000"/>
              </a:lnSpc>
              <a:spcBef>
                <a:spcPts val="1000"/>
              </a:spcBef>
              <a:spcAft>
                <a:spcPts val="0"/>
              </a:spcAft>
              <a:buSzPts val="2000"/>
              <a:buChar char="■"/>
              <a:defRPr/>
            </a:lvl6pPr>
            <a:lvl7pPr marL="3200400" lvl="6" indent="-355600" algn="l">
              <a:lnSpc>
                <a:spcPct val="115000"/>
              </a:lnSpc>
              <a:spcBef>
                <a:spcPts val="1000"/>
              </a:spcBef>
              <a:spcAft>
                <a:spcPts val="0"/>
              </a:spcAft>
              <a:buSzPts val="2000"/>
              <a:buChar char="●"/>
              <a:defRPr/>
            </a:lvl7pPr>
            <a:lvl8pPr marL="3657600" lvl="7" indent="-355600" algn="l">
              <a:lnSpc>
                <a:spcPct val="115000"/>
              </a:lnSpc>
              <a:spcBef>
                <a:spcPts val="1000"/>
              </a:spcBef>
              <a:spcAft>
                <a:spcPts val="0"/>
              </a:spcAft>
              <a:buSzPts val="2000"/>
              <a:buChar char="○"/>
              <a:defRPr/>
            </a:lvl8pPr>
            <a:lvl9pPr marL="4114800" lvl="8" indent="-355600" algn="l">
              <a:lnSpc>
                <a:spcPct val="115000"/>
              </a:lnSpc>
              <a:spcBef>
                <a:spcPts val="1000"/>
              </a:spcBef>
              <a:spcAft>
                <a:spcPts val="1000"/>
              </a:spcAft>
              <a:buSzPts val="2000"/>
              <a:buChar char="■"/>
              <a:defRPr/>
            </a:lvl9pPr>
          </a:lstStyle>
          <a:p>
            <a:endParaRPr dirty="0"/>
          </a:p>
        </p:txBody>
      </p:sp>
      <p:sp>
        <p:nvSpPr>
          <p:cNvPr id="29" name="Google Shape;29;p7"/>
          <p:cNvSpPr txBox="1">
            <a:spLocks noGrp="1"/>
          </p:cNvSpPr>
          <p:nvPr>
            <p:ph type="sldNum" idx="12"/>
          </p:nvPr>
        </p:nvSpPr>
        <p:spPr>
          <a:xfrm>
            <a:off x="152409" y="4749901"/>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Noteworthy Bold" charset="0"/>
                <a:ea typeface="Noteworthy Bold" charset="0"/>
                <a:cs typeface="Noteworthy Bold" charset="0"/>
                <a:sym typeface="Kalam"/>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9pPr>
          </a:lstStyle>
          <a:p>
            <a:fld id="{00000000-1234-1234-1234-123412341234}" type="slidenum">
              <a:rPr lang="uk-UA" smtClean="0"/>
              <a:pPr/>
              <a:t>‹#›</a:t>
            </a:fld>
            <a:endParaRPr lang="uk-U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2854150" y="205975"/>
            <a:ext cx="5832600" cy="8574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2000"/>
              <a:buNone/>
              <a:defRPr b="1" i="0">
                <a:latin typeface="Noteworthy Bold" charset="0"/>
                <a:ea typeface="Noteworthy Bold" charset="0"/>
                <a:cs typeface="Noteworthy Bold" charset="0"/>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a:endParaRPr dirty="0"/>
          </a:p>
        </p:txBody>
      </p:sp>
      <p:sp>
        <p:nvSpPr>
          <p:cNvPr id="32" name="Google Shape;32;p8"/>
          <p:cNvSpPr txBox="1">
            <a:spLocks noGrp="1"/>
          </p:cNvSpPr>
          <p:nvPr>
            <p:ph type="body" idx="1"/>
          </p:nvPr>
        </p:nvSpPr>
        <p:spPr>
          <a:xfrm>
            <a:off x="2854150" y="1333125"/>
            <a:ext cx="1859400" cy="3459600"/>
          </a:xfrm>
          <a:prstGeom prst="rect">
            <a:avLst/>
          </a:prstGeom>
          <a:noFill/>
          <a:ln>
            <a:noFill/>
          </a:ln>
        </p:spPr>
        <p:txBody>
          <a:bodyPr spcFirstLastPara="1" wrap="square" lIns="0" tIns="0" rIns="0" bIns="0" anchor="t" anchorCtr="0">
            <a:noAutofit/>
          </a:bodyPr>
          <a:lstStyle>
            <a:lvl1pPr marL="457200" lvl="0" indent="-330200" algn="l">
              <a:lnSpc>
                <a:spcPct val="115000"/>
              </a:lnSpc>
              <a:spcBef>
                <a:spcPts val="0"/>
              </a:spcBef>
              <a:spcAft>
                <a:spcPts val="0"/>
              </a:spcAft>
              <a:buSzPts val="1600"/>
              <a:buChar char="⪢"/>
              <a:defRPr sz="1600" b="0" i="0">
                <a:latin typeface="Century Gothic Regular" charset="0"/>
                <a:ea typeface="Century Gothic Regular" charset="0"/>
                <a:cs typeface="Century Gothic Regular" charset="0"/>
              </a:defRPr>
            </a:lvl1pPr>
            <a:lvl2pPr marL="914400" lvl="1" indent="-330200" algn="l">
              <a:lnSpc>
                <a:spcPct val="115000"/>
              </a:lnSpc>
              <a:spcBef>
                <a:spcPts val="1000"/>
              </a:spcBef>
              <a:spcAft>
                <a:spcPts val="0"/>
              </a:spcAft>
              <a:buSzPts val="1600"/>
              <a:buChar char="○"/>
              <a:defRPr sz="1600"/>
            </a:lvl2pPr>
            <a:lvl3pPr marL="1371600" lvl="2" indent="-330200" algn="l">
              <a:lnSpc>
                <a:spcPct val="115000"/>
              </a:lnSpc>
              <a:spcBef>
                <a:spcPts val="1000"/>
              </a:spcBef>
              <a:spcAft>
                <a:spcPts val="0"/>
              </a:spcAft>
              <a:buSzPts val="1600"/>
              <a:buChar char="■"/>
              <a:defRPr sz="1600"/>
            </a:lvl3pPr>
            <a:lvl4pPr marL="1828800" lvl="3" indent="-330200" algn="l">
              <a:lnSpc>
                <a:spcPct val="115000"/>
              </a:lnSpc>
              <a:spcBef>
                <a:spcPts val="1000"/>
              </a:spcBef>
              <a:spcAft>
                <a:spcPts val="0"/>
              </a:spcAft>
              <a:buSzPts val="1600"/>
              <a:buChar char="●"/>
              <a:defRPr sz="1600"/>
            </a:lvl4pPr>
            <a:lvl5pPr marL="2286000" lvl="4" indent="-330200" algn="l">
              <a:lnSpc>
                <a:spcPct val="115000"/>
              </a:lnSpc>
              <a:spcBef>
                <a:spcPts val="1000"/>
              </a:spcBef>
              <a:spcAft>
                <a:spcPts val="0"/>
              </a:spcAft>
              <a:buSzPts val="1600"/>
              <a:buChar char="○"/>
              <a:defRPr sz="1600"/>
            </a:lvl5pPr>
            <a:lvl6pPr marL="2743200" lvl="5" indent="-330200" algn="l">
              <a:lnSpc>
                <a:spcPct val="115000"/>
              </a:lnSpc>
              <a:spcBef>
                <a:spcPts val="1000"/>
              </a:spcBef>
              <a:spcAft>
                <a:spcPts val="0"/>
              </a:spcAft>
              <a:buSzPts val="1600"/>
              <a:buChar char="■"/>
              <a:defRPr sz="1600"/>
            </a:lvl6pPr>
            <a:lvl7pPr marL="3200400" lvl="6" indent="-330200" algn="l">
              <a:lnSpc>
                <a:spcPct val="115000"/>
              </a:lnSpc>
              <a:spcBef>
                <a:spcPts val="1000"/>
              </a:spcBef>
              <a:spcAft>
                <a:spcPts val="0"/>
              </a:spcAft>
              <a:buSzPts val="1600"/>
              <a:buChar char="●"/>
              <a:defRPr sz="1600"/>
            </a:lvl7pPr>
            <a:lvl8pPr marL="3657600" lvl="7" indent="-330200" algn="l">
              <a:lnSpc>
                <a:spcPct val="115000"/>
              </a:lnSpc>
              <a:spcBef>
                <a:spcPts val="1000"/>
              </a:spcBef>
              <a:spcAft>
                <a:spcPts val="0"/>
              </a:spcAft>
              <a:buSzPts val="1600"/>
              <a:buChar char="○"/>
              <a:defRPr sz="1600"/>
            </a:lvl8pPr>
            <a:lvl9pPr marL="4114800" lvl="8" indent="-330200" algn="l">
              <a:lnSpc>
                <a:spcPct val="115000"/>
              </a:lnSpc>
              <a:spcBef>
                <a:spcPts val="1000"/>
              </a:spcBef>
              <a:spcAft>
                <a:spcPts val="1000"/>
              </a:spcAft>
              <a:buSzPts val="1600"/>
              <a:buChar char="■"/>
              <a:defRPr sz="1600"/>
            </a:lvl9pPr>
          </a:lstStyle>
          <a:p>
            <a:endParaRPr dirty="0"/>
          </a:p>
        </p:txBody>
      </p:sp>
      <p:sp>
        <p:nvSpPr>
          <p:cNvPr id="33" name="Google Shape;33;p8"/>
          <p:cNvSpPr txBox="1">
            <a:spLocks noGrp="1"/>
          </p:cNvSpPr>
          <p:nvPr>
            <p:ph type="body" idx="2"/>
          </p:nvPr>
        </p:nvSpPr>
        <p:spPr>
          <a:xfrm>
            <a:off x="4808736" y="1333125"/>
            <a:ext cx="1859400" cy="3459600"/>
          </a:xfrm>
          <a:prstGeom prst="rect">
            <a:avLst/>
          </a:prstGeom>
          <a:noFill/>
          <a:ln>
            <a:noFill/>
          </a:ln>
        </p:spPr>
        <p:txBody>
          <a:bodyPr spcFirstLastPara="1" wrap="square" lIns="0" tIns="0" rIns="0" bIns="0" anchor="t" anchorCtr="0">
            <a:noAutofit/>
          </a:bodyPr>
          <a:lstStyle>
            <a:lvl1pPr marL="457200" lvl="0" indent="-330200" algn="l">
              <a:lnSpc>
                <a:spcPct val="115000"/>
              </a:lnSpc>
              <a:spcBef>
                <a:spcPts val="0"/>
              </a:spcBef>
              <a:spcAft>
                <a:spcPts val="0"/>
              </a:spcAft>
              <a:buSzPts val="1600"/>
              <a:buChar char="⪢"/>
              <a:defRPr sz="1600" b="0" i="0">
                <a:latin typeface="Century Gothic Regular" charset="0"/>
                <a:ea typeface="Century Gothic Regular" charset="0"/>
                <a:cs typeface="Century Gothic Regular" charset="0"/>
              </a:defRPr>
            </a:lvl1pPr>
            <a:lvl2pPr marL="914400" lvl="1" indent="-330200" algn="l">
              <a:lnSpc>
                <a:spcPct val="115000"/>
              </a:lnSpc>
              <a:spcBef>
                <a:spcPts val="1000"/>
              </a:spcBef>
              <a:spcAft>
                <a:spcPts val="0"/>
              </a:spcAft>
              <a:buSzPts val="1600"/>
              <a:buChar char="○"/>
              <a:defRPr sz="1600"/>
            </a:lvl2pPr>
            <a:lvl3pPr marL="1371600" lvl="2" indent="-330200" algn="l">
              <a:lnSpc>
                <a:spcPct val="115000"/>
              </a:lnSpc>
              <a:spcBef>
                <a:spcPts val="1000"/>
              </a:spcBef>
              <a:spcAft>
                <a:spcPts val="0"/>
              </a:spcAft>
              <a:buSzPts val="1600"/>
              <a:buChar char="■"/>
              <a:defRPr sz="1600"/>
            </a:lvl3pPr>
            <a:lvl4pPr marL="1828800" lvl="3" indent="-330200" algn="l">
              <a:lnSpc>
                <a:spcPct val="115000"/>
              </a:lnSpc>
              <a:spcBef>
                <a:spcPts val="1000"/>
              </a:spcBef>
              <a:spcAft>
                <a:spcPts val="0"/>
              </a:spcAft>
              <a:buSzPts val="1600"/>
              <a:buChar char="●"/>
              <a:defRPr sz="1600"/>
            </a:lvl4pPr>
            <a:lvl5pPr marL="2286000" lvl="4" indent="-330200" algn="l">
              <a:lnSpc>
                <a:spcPct val="115000"/>
              </a:lnSpc>
              <a:spcBef>
                <a:spcPts val="1000"/>
              </a:spcBef>
              <a:spcAft>
                <a:spcPts val="0"/>
              </a:spcAft>
              <a:buSzPts val="1600"/>
              <a:buChar char="○"/>
              <a:defRPr sz="1600"/>
            </a:lvl5pPr>
            <a:lvl6pPr marL="2743200" lvl="5" indent="-330200" algn="l">
              <a:lnSpc>
                <a:spcPct val="115000"/>
              </a:lnSpc>
              <a:spcBef>
                <a:spcPts val="1000"/>
              </a:spcBef>
              <a:spcAft>
                <a:spcPts val="0"/>
              </a:spcAft>
              <a:buSzPts val="1600"/>
              <a:buChar char="■"/>
              <a:defRPr sz="1600"/>
            </a:lvl6pPr>
            <a:lvl7pPr marL="3200400" lvl="6" indent="-330200" algn="l">
              <a:lnSpc>
                <a:spcPct val="115000"/>
              </a:lnSpc>
              <a:spcBef>
                <a:spcPts val="1000"/>
              </a:spcBef>
              <a:spcAft>
                <a:spcPts val="0"/>
              </a:spcAft>
              <a:buSzPts val="1600"/>
              <a:buChar char="●"/>
              <a:defRPr sz="1600"/>
            </a:lvl7pPr>
            <a:lvl8pPr marL="3657600" lvl="7" indent="-330200" algn="l">
              <a:lnSpc>
                <a:spcPct val="115000"/>
              </a:lnSpc>
              <a:spcBef>
                <a:spcPts val="1000"/>
              </a:spcBef>
              <a:spcAft>
                <a:spcPts val="0"/>
              </a:spcAft>
              <a:buSzPts val="1600"/>
              <a:buChar char="○"/>
              <a:defRPr sz="1600"/>
            </a:lvl8pPr>
            <a:lvl9pPr marL="4114800" lvl="8" indent="-330200" algn="l">
              <a:lnSpc>
                <a:spcPct val="115000"/>
              </a:lnSpc>
              <a:spcBef>
                <a:spcPts val="1000"/>
              </a:spcBef>
              <a:spcAft>
                <a:spcPts val="1000"/>
              </a:spcAft>
              <a:buSzPts val="1600"/>
              <a:buChar char="■"/>
              <a:defRPr sz="1600"/>
            </a:lvl9pPr>
          </a:lstStyle>
          <a:p>
            <a:endParaRPr dirty="0"/>
          </a:p>
        </p:txBody>
      </p:sp>
      <p:sp>
        <p:nvSpPr>
          <p:cNvPr id="34" name="Google Shape;34;p8"/>
          <p:cNvSpPr txBox="1">
            <a:spLocks noGrp="1"/>
          </p:cNvSpPr>
          <p:nvPr>
            <p:ph type="body" idx="3"/>
          </p:nvPr>
        </p:nvSpPr>
        <p:spPr>
          <a:xfrm>
            <a:off x="6763323" y="1333125"/>
            <a:ext cx="1859400" cy="3459600"/>
          </a:xfrm>
          <a:prstGeom prst="rect">
            <a:avLst/>
          </a:prstGeom>
          <a:noFill/>
          <a:ln>
            <a:noFill/>
          </a:ln>
        </p:spPr>
        <p:txBody>
          <a:bodyPr spcFirstLastPara="1" wrap="square" lIns="0" tIns="0" rIns="0" bIns="0" anchor="t" anchorCtr="0">
            <a:noAutofit/>
          </a:bodyPr>
          <a:lstStyle>
            <a:lvl1pPr marL="457200" lvl="0" indent="-330200" algn="l">
              <a:lnSpc>
                <a:spcPct val="115000"/>
              </a:lnSpc>
              <a:spcBef>
                <a:spcPts val="0"/>
              </a:spcBef>
              <a:spcAft>
                <a:spcPts val="0"/>
              </a:spcAft>
              <a:buSzPts val="1600"/>
              <a:buChar char="⪢"/>
              <a:defRPr sz="1600" b="0" i="0">
                <a:latin typeface="Century Gothic Regular" charset="0"/>
                <a:ea typeface="Century Gothic Regular" charset="0"/>
                <a:cs typeface="Century Gothic Regular" charset="0"/>
              </a:defRPr>
            </a:lvl1pPr>
            <a:lvl2pPr marL="914400" lvl="1" indent="-330200" algn="l">
              <a:lnSpc>
                <a:spcPct val="115000"/>
              </a:lnSpc>
              <a:spcBef>
                <a:spcPts val="1000"/>
              </a:spcBef>
              <a:spcAft>
                <a:spcPts val="0"/>
              </a:spcAft>
              <a:buSzPts val="1600"/>
              <a:buChar char="○"/>
              <a:defRPr sz="1600"/>
            </a:lvl2pPr>
            <a:lvl3pPr marL="1371600" lvl="2" indent="-330200" algn="l">
              <a:lnSpc>
                <a:spcPct val="115000"/>
              </a:lnSpc>
              <a:spcBef>
                <a:spcPts val="1000"/>
              </a:spcBef>
              <a:spcAft>
                <a:spcPts val="0"/>
              </a:spcAft>
              <a:buSzPts val="1600"/>
              <a:buChar char="■"/>
              <a:defRPr sz="1600"/>
            </a:lvl3pPr>
            <a:lvl4pPr marL="1828800" lvl="3" indent="-330200" algn="l">
              <a:lnSpc>
                <a:spcPct val="115000"/>
              </a:lnSpc>
              <a:spcBef>
                <a:spcPts val="1000"/>
              </a:spcBef>
              <a:spcAft>
                <a:spcPts val="0"/>
              </a:spcAft>
              <a:buSzPts val="1600"/>
              <a:buChar char="●"/>
              <a:defRPr sz="1600"/>
            </a:lvl4pPr>
            <a:lvl5pPr marL="2286000" lvl="4" indent="-330200" algn="l">
              <a:lnSpc>
                <a:spcPct val="115000"/>
              </a:lnSpc>
              <a:spcBef>
                <a:spcPts val="1000"/>
              </a:spcBef>
              <a:spcAft>
                <a:spcPts val="0"/>
              </a:spcAft>
              <a:buSzPts val="1600"/>
              <a:buChar char="○"/>
              <a:defRPr sz="1600"/>
            </a:lvl5pPr>
            <a:lvl6pPr marL="2743200" lvl="5" indent="-330200" algn="l">
              <a:lnSpc>
                <a:spcPct val="115000"/>
              </a:lnSpc>
              <a:spcBef>
                <a:spcPts val="1000"/>
              </a:spcBef>
              <a:spcAft>
                <a:spcPts val="0"/>
              </a:spcAft>
              <a:buSzPts val="1600"/>
              <a:buChar char="■"/>
              <a:defRPr sz="1600"/>
            </a:lvl6pPr>
            <a:lvl7pPr marL="3200400" lvl="6" indent="-330200" algn="l">
              <a:lnSpc>
                <a:spcPct val="115000"/>
              </a:lnSpc>
              <a:spcBef>
                <a:spcPts val="1000"/>
              </a:spcBef>
              <a:spcAft>
                <a:spcPts val="0"/>
              </a:spcAft>
              <a:buSzPts val="1600"/>
              <a:buChar char="●"/>
              <a:defRPr sz="1600"/>
            </a:lvl7pPr>
            <a:lvl8pPr marL="3657600" lvl="7" indent="-330200" algn="l">
              <a:lnSpc>
                <a:spcPct val="115000"/>
              </a:lnSpc>
              <a:spcBef>
                <a:spcPts val="1000"/>
              </a:spcBef>
              <a:spcAft>
                <a:spcPts val="0"/>
              </a:spcAft>
              <a:buSzPts val="1600"/>
              <a:buChar char="○"/>
              <a:defRPr sz="1600"/>
            </a:lvl8pPr>
            <a:lvl9pPr marL="4114800" lvl="8" indent="-330200" algn="l">
              <a:lnSpc>
                <a:spcPct val="115000"/>
              </a:lnSpc>
              <a:spcBef>
                <a:spcPts val="1000"/>
              </a:spcBef>
              <a:spcAft>
                <a:spcPts val="1000"/>
              </a:spcAft>
              <a:buSzPts val="1600"/>
              <a:buChar char="■"/>
              <a:defRPr sz="1600"/>
            </a:lvl9pPr>
          </a:lstStyle>
          <a:p>
            <a:endParaRPr dirty="0"/>
          </a:p>
        </p:txBody>
      </p:sp>
      <p:sp>
        <p:nvSpPr>
          <p:cNvPr id="35" name="Google Shape;35;p8"/>
          <p:cNvSpPr txBox="1">
            <a:spLocks noGrp="1"/>
          </p:cNvSpPr>
          <p:nvPr>
            <p:ph type="sldNum" idx="12"/>
          </p:nvPr>
        </p:nvSpPr>
        <p:spPr>
          <a:xfrm>
            <a:off x="152409" y="4749901"/>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300"/>
              <a:buFont typeface="Arial"/>
              <a:buNone/>
              <a:defRPr sz="1300" b="1" i="0" u="none" strike="noStrike" cap="none">
                <a:solidFill>
                  <a:schemeClr val="lt1"/>
                </a:solidFill>
                <a:latin typeface="Noteworthy Bold" charset="0"/>
                <a:ea typeface="Noteworthy Bold" charset="0"/>
                <a:cs typeface="Noteworthy Bold" charset="0"/>
                <a:sym typeface="Kalam"/>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Kalam"/>
                <a:ea typeface="Kalam"/>
                <a:cs typeface="Kalam"/>
                <a:sym typeface="Kalam"/>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Kalam"/>
                <a:ea typeface="Kalam"/>
                <a:cs typeface="Kalam"/>
                <a:sym typeface="Kalam"/>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Kalam"/>
                <a:ea typeface="Kalam"/>
                <a:cs typeface="Kalam"/>
                <a:sym typeface="Kalam"/>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Kalam"/>
                <a:ea typeface="Kalam"/>
                <a:cs typeface="Kalam"/>
                <a:sym typeface="Kalam"/>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Kalam"/>
                <a:ea typeface="Kalam"/>
                <a:cs typeface="Kalam"/>
                <a:sym typeface="Kalam"/>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Kalam"/>
                <a:ea typeface="Kalam"/>
                <a:cs typeface="Kalam"/>
                <a:sym typeface="Kalam"/>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Kalam"/>
                <a:ea typeface="Kalam"/>
                <a:cs typeface="Kalam"/>
                <a:sym typeface="Kalam"/>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chemeClr val="lt1"/>
                </a:solidFill>
                <a:latin typeface="Kalam"/>
                <a:ea typeface="Kalam"/>
                <a:cs typeface="Kalam"/>
                <a:sym typeface="Kalam"/>
              </a:defRPr>
            </a:lvl9pPr>
          </a:lstStyle>
          <a:p>
            <a:fld id="{00000000-1234-1234-1234-123412341234}" type="slidenum">
              <a:rPr lang="uk-UA" smtClean="0"/>
              <a:pPr/>
              <a:t>‹#›</a:t>
            </a:fld>
            <a:endParaRPr lang="uk-U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42"/>
        <p:cNvGrpSpPr/>
        <p:nvPr/>
      </p:nvGrpSpPr>
      <p:grpSpPr>
        <a:xfrm>
          <a:off x="0" y="0"/>
          <a:ext cx="0" cy="0"/>
          <a:chOff x="0" y="0"/>
          <a:chExt cx="0" cy="0"/>
        </a:xfrm>
      </p:grpSpPr>
      <p:sp>
        <p:nvSpPr>
          <p:cNvPr id="43" name="Google Shape;43;p11"/>
          <p:cNvSpPr txBox="1">
            <a:spLocks noGrp="1"/>
          </p:cNvSpPr>
          <p:nvPr>
            <p:ph type="body" idx="1"/>
          </p:nvPr>
        </p:nvSpPr>
        <p:spPr>
          <a:xfrm>
            <a:off x="4115700" y="4406300"/>
            <a:ext cx="4571100" cy="5196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360"/>
              </a:spcBef>
              <a:spcAft>
                <a:spcPts val="1000"/>
              </a:spcAft>
              <a:buSzPts val="1600"/>
              <a:buNone/>
              <a:defRPr sz="1600" b="0" i="0">
                <a:latin typeface="Century Gothic Regular" charset="0"/>
                <a:ea typeface="Century Gothic Regular" charset="0"/>
                <a:cs typeface="Century Gothic Regular" charset="0"/>
              </a:defRPr>
            </a:lvl1pPr>
          </a:lstStyle>
          <a:p>
            <a:endParaRPr dirty="0"/>
          </a:p>
        </p:txBody>
      </p:sp>
      <p:sp>
        <p:nvSpPr>
          <p:cNvPr id="44" name="Google Shape;44;p11"/>
          <p:cNvSpPr txBox="1">
            <a:spLocks noGrp="1"/>
          </p:cNvSpPr>
          <p:nvPr>
            <p:ph type="sldNum" idx="12"/>
          </p:nvPr>
        </p:nvSpPr>
        <p:spPr>
          <a:xfrm>
            <a:off x="152409" y="4749901"/>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Noteworthy Bold" charset="0"/>
                <a:ea typeface="Noteworthy Bold" charset="0"/>
                <a:cs typeface="Noteworthy Bold" charset="0"/>
                <a:sym typeface="Kalam"/>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9pPr>
          </a:lstStyle>
          <a:p>
            <a:fld id="{00000000-1234-1234-1234-123412341234}" type="slidenum">
              <a:rPr lang="uk-UA" smtClean="0"/>
              <a:pPr/>
              <a:t>‹#›</a:t>
            </a:fld>
            <a:endParaRPr lang="uk-UA"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45"/>
        <p:cNvGrpSpPr/>
        <p:nvPr/>
      </p:nvGrpSpPr>
      <p:grpSpPr>
        <a:xfrm>
          <a:off x="0" y="0"/>
          <a:ext cx="0" cy="0"/>
          <a:chOff x="0" y="0"/>
          <a:chExt cx="0" cy="0"/>
        </a:xfrm>
      </p:grpSpPr>
      <p:sp>
        <p:nvSpPr>
          <p:cNvPr id="46" name="Google Shape;46;p12"/>
          <p:cNvSpPr txBox="1">
            <a:spLocks noGrp="1"/>
          </p:cNvSpPr>
          <p:nvPr>
            <p:ph type="ctrTitle"/>
          </p:nvPr>
        </p:nvSpPr>
        <p:spPr>
          <a:xfrm>
            <a:off x="311708" y="744575"/>
            <a:ext cx="8520600" cy="2052600"/>
          </a:xfrm>
          <a:prstGeom prst="rect">
            <a:avLst/>
          </a:prstGeom>
        </p:spPr>
        <p:txBody>
          <a:bodyPr spcFirstLastPara="1" wrap="square" lIns="0" tIns="0" rIns="0" bIns="0" anchor="b" anchorCtr="0">
            <a:noAutofit/>
          </a:bodyPr>
          <a:lstStyle>
            <a:lvl1pPr lvl="0" algn="ctr" rtl="0">
              <a:spcBef>
                <a:spcPts val="0"/>
              </a:spcBef>
              <a:spcAft>
                <a:spcPts val="0"/>
              </a:spcAft>
              <a:buSzPts val="5200"/>
              <a:buNone/>
              <a:defRPr sz="5200" b="1" i="0">
                <a:latin typeface="Noteworthy Bold" charset="0"/>
                <a:ea typeface="Noteworthy Bold" charset="0"/>
                <a:cs typeface="Noteworthy Bold" charset="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47" name="Google Shape;47;p12"/>
          <p:cNvSpPr txBox="1">
            <a:spLocks noGrp="1"/>
          </p:cNvSpPr>
          <p:nvPr>
            <p:ph type="subTitle" idx="1"/>
          </p:nvPr>
        </p:nvSpPr>
        <p:spPr>
          <a:xfrm>
            <a:off x="311700" y="2834125"/>
            <a:ext cx="8520600" cy="792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800"/>
              <a:buNone/>
              <a:defRPr sz="2800" b="0" i="0">
                <a:latin typeface="Century Gothic Regular" charset="0"/>
                <a:ea typeface="Century Gothic Regular" charset="0"/>
                <a:cs typeface="Century Gothic Regular" charset="0"/>
              </a:defRPr>
            </a:lvl1pPr>
            <a:lvl2pPr lvl="1" algn="ctr" rtl="0">
              <a:lnSpc>
                <a:spcPct val="100000"/>
              </a:lnSpc>
              <a:spcBef>
                <a:spcPts val="1000"/>
              </a:spcBef>
              <a:spcAft>
                <a:spcPts val="0"/>
              </a:spcAft>
              <a:buSzPts val="2800"/>
              <a:buNone/>
              <a:defRPr sz="2800"/>
            </a:lvl2pPr>
            <a:lvl3pPr lvl="2" algn="ctr" rtl="0">
              <a:lnSpc>
                <a:spcPct val="100000"/>
              </a:lnSpc>
              <a:spcBef>
                <a:spcPts val="1000"/>
              </a:spcBef>
              <a:spcAft>
                <a:spcPts val="0"/>
              </a:spcAft>
              <a:buSzPts val="2800"/>
              <a:buNone/>
              <a:defRPr sz="2800"/>
            </a:lvl3pPr>
            <a:lvl4pPr lvl="3" algn="ctr" rtl="0">
              <a:lnSpc>
                <a:spcPct val="100000"/>
              </a:lnSpc>
              <a:spcBef>
                <a:spcPts val="1000"/>
              </a:spcBef>
              <a:spcAft>
                <a:spcPts val="0"/>
              </a:spcAft>
              <a:buSzPts val="2800"/>
              <a:buNone/>
              <a:defRPr sz="2800"/>
            </a:lvl4pPr>
            <a:lvl5pPr lvl="4" algn="ctr" rtl="0">
              <a:lnSpc>
                <a:spcPct val="100000"/>
              </a:lnSpc>
              <a:spcBef>
                <a:spcPts val="1000"/>
              </a:spcBef>
              <a:spcAft>
                <a:spcPts val="0"/>
              </a:spcAft>
              <a:buSzPts val="2800"/>
              <a:buNone/>
              <a:defRPr sz="2800"/>
            </a:lvl5pPr>
            <a:lvl6pPr lvl="5" algn="ctr" rtl="0">
              <a:lnSpc>
                <a:spcPct val="100000"/>
              </a:lnSpc>
              <a:spcBef>
                <a:spcPts val="1000"/>
              </a:spcBef>
              <a:spcAft>
                <a:spcPts val="0"/>
              </a:spcAft>
              <a:buSzPts val="2800"/>
              <a:buNone/>
              <a:defRPr sz="2800"/>
            </a:lvl6pPr>
            <a:lvl7pPr lvl="6" algn="ctr" rtl="0">
              <a:lnSpc>
                <a:spcPct val="100000"/>
              </a:lnSpc>
              <a:spcBef>
                <a:spcPts val="1000"/>
              </a:spcBef>
              <a:spcAft>
                <a:spcPts val="0"/>
              </a:spcAft>
              <a:buSzPts val="2800"/>
              <a:buNone/>
              <a:defRPr sz="2800"/>
            </a:lvl7pPr>
            <a:lvl8pPr lvl="7" algn="ctr" rtl="0">
              <a:lnSpc>
                <a:spcPct val="100000"/>
              </a:lnSpc>
              <a:spcBef>
                <a:spcPts val="1000"/>
              </a:spcBef>
              <a:spcAft>
                <a:spcPts val="0"/>
              </a:spcAft>
              <a:buSzPts val="2800"/>
              <a:buNone/>
              <a:defRPr sz="2800"/>
            </a:lvl8pPr>
            <a:lvl9pPr lvl="8" algn="ctr" rtl="0">
              <a:lnSpc>
                <a:spcPct val="100000"/>
              </a:lnSpc>
              <a:spcBef>
                <a:spcPts val="1000"/>
              </a:spcBef>
              <a:spcAft>
                <a:spcPts val="0"/>
              </a:spcAft>
              <a:buSzPts val="2800"/>
              <a:buNone/>
              <a:defRPr sz="2800"/>
            </a:lvl9pPr>
          </a:lstStyle>
          <a:p>
            <a:endParaRPr dirty="0"/>
          </a:p>
        </p:txBody>
      </p:sp>
      <p:sp>
        <p:nvSpPr>
          <p:cNvPr id="48" name="Google Shape;48;p12"/>
          <p:cNvSpPr txBox="1">
            <a:spLocks noGrp="1"/>
          </p:cNvSpPr>
          <p:nvPr>
            <p:ph type="sldNum" idx="12"/>
          </p:nvPr>
        </p:nvSpPr>
        <p:spPr>
          <a:xfrm>
            <a:off x="8472458" y="4663217"/>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15700" y="205975"/>
            <a:ext cx="4571100" cy="8574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1pPr>
            <a:lvl2pPr marR="0" lvl="1"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2pPr>
            <a:lvl3pPr marR="0" lvl="2"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3pPr>
            <a:lvl4pPr marR="0" lvl="3"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4pPr>
            <a:lvl5pPr marR="0" lvl="4"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5pPr>
            <a:lvl6pPr marR="0" lvl="5"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6pPr>
            <a:lvl7pPr marR="0" lvl="6"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7pPr>
            <a:lvl8pPr marR="0" lvl="7"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8pPr>
            <a:lvl9pPr marR="0" lvl="8" algn="l" rtl="0">
              <a:lnSpc>
                <a:spcPct val="100000"/>
              </a:lnSpc>
              <a:spcBef>
                <a:spcPts val="0"/>
              </a:spcBef>
              <a:spcAft>
                <a:spcPts val="0"/>
              </a:spcAft>
              <a:buClr>
                <a:schemeClr val="accent3"/>
              </a:buClr>
              <a:buSzPts val="2000"/>
              <a:buFont typeface="Kalam"/>
              <a:buNone/>
              <a:defRPr sz="2000" b="0" i="0" u="none" strike="noStrike" cap="none">
                <a:solidFill>
                  <a:schemeClr val="accent3"/>
                </a:solidFill>
                <a:latin typeface="Kalam"/>
                <a:ea typeface="Kalam"/>
                <a:cs typeface="Kalam"/>
                <a:sym typeface="Kalam"/>
              </a:defRPr>
            </a:lvl9pPr>
          </a:lstStyle>
          <a:p>
            <a:endParaRPr dirty="0"/>
          </a:p>
        </p:txBody>
      </p:sp>
      <p:sp>
        <p:nvSpPr>
          <p:cNvPr id="7" name="Google Shape;7;p1"/>
          <p:cNvSpPr txBox="1">
            <a:spLocks noGrp="1"/>
          </p:cNvSpPr>
          <p:nvPr>
            <p:ph type="body" idx="1"/>
          </p:nvPr>
        </p:nvSpPr>
        <p:spPr>
          <a:xfrm>
            <a:off x="4115700" y="1338300"/>
            <a:ext cx="4571100" cy="3411600"/>
          </a:xfrm>
          <a:prstGeom prst="rect">
            <a:avLst/>
          </a:prstGeom>
          <a:noFill/>
          <a:ln>
            <a:noFill/>
          </a:ln>
        </p:spPr>
        <p:txBody>
          <a:bodyPr spcFirstLastPara="1" wrap="square" lIns="0" tIns="0" rIns="0" bIns="0" anchor="t" anchorCtr="0">
            <a:noAutofit/>
          </a:bodyPr>
          <a:lstStyle>
            <a:lvl1pPr marL="457200" marR="0" lvl="0" indent="-355600" algn="l" rtl="0">
              <a:lnSpc>
                <a:spcPct val="115000"/>
              </a:lnSpc>
              <a:spcBef>
                <a:spcPts val="0"/>
              </a:spcBef>
              <a:spcAft>
                <a:spcPts val="0"/>
              </a:spcAft>
              <a:buClr>
                <a:schemeClr val="accent4"/>
              </a:buClr>
              <a:buSzPts val="2000"/>
              <a:buFont typeface="Merriweather"/>
              <a:buChar char="⪢"/>
              <a:defRPr sz="2000" b="0" i="0" u="none" strike="noStrike" cap="none">
                <a:solidFill>
                  <a:schemeClr val="dk1"/>
                </a:solidFill>
                <a:latin typeface="Merriweather"/>
                <a:ea typeface="Merriweather"/>
                <a:cs typeface="Merriweather"/>
                <a:sym typeface="Merriweather"/>
              </a:defRPr>
            </a:lvl1pPr>
            <a:lvl2pPr marL="914400" marR="0" lvl="1" indent="-355600" algn="l" rtl="0">
              <a:lnSpc>
                <a:spcPct val="115000"/>
              </a:lnSpc>
              <a:spcBef>
                <a:spcPts val="1000"/>
              </a:spcBef>
              <a:spcAft>
                <a:spcPts val="0"/>
              </a:spcAft>
              <a:buClr>
                <a:schemeClr val="accent4"/>
              </a:buClr>
              <a:buSzPts val="2000"/>
              <a:buFont typeface="Merriweather"/>
              <a:buChar char="○"/>
              <a:defRPr sz="2000" b="0" i="0" u="none" strike="noStrike" cap="none">
                <a:solidFill>
                  <a:schemeClr val="dk1"/>
                </a:solidFill>
                <a:latin typeface="Merriweather"/>
                <a:ea typeface="Merriweather"/>
                <a:cs typeface="Merriweather"/>
                <a:sym typeface="Merriweather"/>
              </a:defRPr>
            </a:lvl2pPr>
            <a:lvl3pPr marL="1371600" marR="0" lvl="2" indent="-355600" algn="l" rtl="0">
              <a:lnSpc>
                <a:spcPct val="115000"/>
              </a:lnSpc>
              <a:spcBef>
                <a:spcPts val="1000"/>
              </a:spcBef>
              <a:spcAft>
                <a:spcPts val="0"/>
              </a:spcAft>
              <a:buClr>
                <a:schemeClr val="accent4"/>
              </a:buClr>
              <a:buSzPts val="2000"/>
              <a:buFont typeface="Merriweather"/>
              <a:buChar char="■"/>
              <a:defRPr sz="2000" b="0" i="0" u="none" strike="noStrike" cap="none">
                <a:solidFill>
                  <a:schemeClr val="dk1"/>
                </a:solidFill>
                <a:latin typeface="Merriweather"/>
                <a:ea typeface="Merriweather"/>
                <a:cs typeface="Merriweather"/>
                <a:sym typeface="Merriweather"/>
              </a:defRPr>
            </a:lvl3pPr>
            <a:lvl4pPr marL="1828800" marR="0" lvl="3" indent="-355600" algn="l" rtl="0">
              <a:lnSpc>
                <a:spcPct val="115000"/>
              </a:lnSpc>
              <a:spcBef>
                <a:spcPts val="1000"/>
              </a:spcBef>
              <a:spcAft>
                <a:spcPts val="0"/>
              </a:spcAft>
              <a:buClr>
                <a:schemeClr val="dk1"/>
              </a:buClr>
              <a:buSzPts val="2000"/>
              <a:buFont typeface="Merriweather"/>
              <a:buChar char="●"/>
              <a:defRPr sz="2000" b="0" i="0" u="none" strike="noStrike" cap="none">
                <a:solidFill>
                  <a:schemeClr val="dk1"/>
                </a:solidFill>
                <a:latin typeface="Merriweather"/>
                <a:ea typeface="Merriweather"/>
                <a:cs typeface="Merriweather"/>
                <a:sym typeface="Merriweather"/>
              </a:defRPr>
            </a:lvl4pPr>
            <a:lvl5pPr marL="2286000" marR="0" lvl="4" indent="-355600" algn="l" rtl="0">
              <a:lnSpc>
                <a:spcPct val="115000"/>
              </a:lnSpc>
              <a:spcBef>
                <a:spcPts val="1000"/>
              </a:spcBef>
              <a:spcAft>
                <a:spcPts val="0"/>
              </a:spcAft>
              <a:buClr>
                <a:schemeClr val="dk1"/>
              </a:buClr>
              <a:buSzPts val="2000"/>
              <a:buFont typeface="Merriweather"/>
              <a:buChar char="○"/>
              <a:defRPr sz="2000" b="0" i="0" u="none" strike="noStrike" cap="none">
                <a:solidFill>
                  <a:schemeClr val="dk1"/>
                </a:solidFill>
                <a:latin typeface="Merriweather"/>
                <a:ea typeface="Merriweather"/>
                <a:cs typeface="Merriweather"/>
                <a:sym typeface="Merriweather"/>
              </a:defRPr>
            </a:lvl5pPr>
            <a:lvl6pPr marL="2743200" marR="0" lvl="5" indent="-355600" algn="l" rtl="0">
              <a:lnSpc>
                <a:spcPct val="115000"/>
              </a:lnSpc>
              <a:spcBef>
                <a:spcPts val="1000"/>
              </a:spcBef>
              <a:spcAft>
                <a:spcPts val="0"/>
              </a:spcAft>
              <a:buClr>
                <a:schemeClr val="dk1"/>
              </a:buClr>
              <a:buSzPts val="2000"/>
              <a:buFont typeface="Merriweather"/>
              <a:buChar char="■"/>
              <a:defRPr sz="2000" b="0" i="0" u="none" strike="noStrike" cap="none">
                <a:solidFill>
                  <a:schemeClr val="dk1"/>
                </a:solidFill>
                <a:latin typeface="Merriweather"/>
                <a:ea typeface="Merriweather"/>
                <a:cs typeface="Merriweather"/>
                <a:sym typeface="Merriweather"/>
              </a:defRPr>
            </a:lvl6pPr>
            <a:lvl7pPr marL="3200400" marR="0" lvl="6" indent="-355600" algn="l" rtl="0">
              <a:lnSpc>
                <a:spcPct val="115000"/>
              </a:lnSpc>
              <a:spcBef>
                <a:spcPts val="1000"/>
              </a:spcBef>
              <a:spcAft>
                <a:spcPts val="0"/>
              </a:spcAft>
              <a:buClr>
                <a:schemeClr val="dk1"/>
              </a:buClr>
              <a:buSzPts val="2000"/>
              <a:buFont typeface="Merriweather"/>
              <a:buChar char="●"/>
              <a:defRPr sz="2000" b="0" i="0" u="none" strike="noStrike" cap="none">
                <a:solidFill>
                  <a:schemeClr val="dk1"/>
                </a:solidFill>
                <a:latin typeface="Merriweather"/>
                <a:ea typeface="Merriweather"/>
                <a:cs typeface="Merriweather"/>
                <a:sym typeface="Merriweather"/>
              </a:defRPr>
            </a:lvl7pPr>
            <a:lvl8pPr marL="3657600" marR="0" lvl="7" indent="-355600" algn="l" rtl="0">
              <a:lnSpc>
                <a:spcPct val="115000"/>
              </a:lnSpc>
              <a:spcBef>
                <a:spcPts val="1000"/>
              </a:spcBef>
              <a:spcAft>
                <a:spcPts val="0"/>
              </a:spcAft>
              <a:buClr>
                <a:schemeClr val="dk1"/>
              </a:buClr>
              <a:buSzPts val="2000"/>
              <a:buFont typeface="Merriweather"/>
              <a:buChar char="○"/>
              <a:defRPr sz="2000" b="0" i="0" u="none" strike="noStrike" cap="none">
                <a:solidFill>
                  <a:schemeClr val="dk1"/>
                </a:solidFill>
                <a:latin typeface="Merriweather"/>
                <a:ea typeface="Merriweather"/>
                <a:cs typeface="Merriweather"/>
                <a:sym typeface="Merriweather"/>
              </a:defRPr>
            </a:lvl8pPr>
            <a:lvl9pPr marL="4114800" marR="0" lvl="8" indent="-355600" algn="l" rtl="0">
              <a:lnSpc>
                <a:spcPct val="115000"/>
              </a:lnSpc>
              <a:spcBef>
                <a:spcPts val="1000"/>
              </a:spcBef>
              <a:spcAft>
                <a:spcPts val="1000"/>
              </a:spcAft>
              <a:buClr>
                <a:schemeClr val="dk1"/>
              </a:buClr>
              <a:buSzPts val="2000"/>
              <a:buFont typeface="Merriweather"/>
              <a:buChar char="■"/>
              <a:defRPr sz="2000" b="0" i="0" u="none" strike="noStrike" cap="none">
                <a:solidFill>
                  <a:schemeClr val="dk1"/>
                </a:solidFill>
                <a:latin typeface="Merriweather"/>
                <a:ea typeface="Merriweather"/>
                <a:cs typeface="Merriweather"/>
                <a:sym typeface="Merriweather"/>
              </a:defRPr>
            </a:lvl9pPr>
          </a:lstStyle>
          <a:p>
            <a:endParaRPr dirty="0"/>
          </a:p>
        </p:txBody>
      </p:sp>
      <p:sp>
        <p:nvSpPr>
          <p:cNvPr id="8" name="Google Shape;8;p1"/>
          <p:cNvSpPr txBox="1">
            <a:spLocks noGrp="1"/>
          </p:cNvSpPr>
          <p:nvPr>
            <p:ph type="sldNum" idx="12"/>
          </p:nvPr>
        </p:nvSpPr>
        <p:spPr>
          <a:xfrm>
            <a:off x="152409" y="4749901"/>
            <a:ext cx="548700" cy="39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300"/>
              <a:buFont typeface="Arial"/>
              <a:buNone/>
              <a:defRPr sz="1300" b="1" i="0" u="none" strike="noStrike" cap="none">
                <a:solidFill>
                  <a:schemeClr val="accent1"/>
                </a:solidFill>
                <a:latin typeface="Noteworthy Bold" charset="0"/>
                <a:ea typeface="Noteworthy Bold" charset="0"/>
                <a:cs typeface="Noteworthy Bold" charset="0"/>
                <a:sym typeface="Kalam"/>
              </a:defRPr>
            </a:lvl1pPr>
            <a:lvl2pPr marL="0" marR="0" lvl="1" indent="0" algn="l"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2pPr>
            <a:lvl3pPr marL="0" marR="0" lvl="2" indent="0" algn="l"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3pPr>
            <a:lvl4pPr marL="0" marR="0" lvl="3" indent="0" algn="l"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4pPr>
            <a:lvl5pPr marL="0" marR="0" lvl="4" indent="0" algn="l"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5pPr>
            <a:lvl6pPr marL="0" marR="0" lvl="5" indent="0" algn="l"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6pPr>
            <a:lvl7pPr marL="0" marR="0" lvl="6" indent="0" algn="l"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7pPr>
            <a:lvl8pPr marL="0" marR="0" lvl="7" indent="0" algn="l"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8pPr>
            <a:lvl9pPr marL="0" marR="0" lvl="8" indent="0" algn="l"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Kalam"/>
                <a:ea typeface="Kalam"/>
                <a:cs typeface="Kalam"/>
                <a:sym typeface="Kalam"/>
              </a:defRPr>
            </a:lvl9pPr>
          </a:lstStyle>
          <a:p>
            <a:fld id="{00000000-1234-1234-1234-123412341234}" type="slidenum">
              <a:rPr lang="uk-UA" smtClean="0"/>
              <a:pPr/>
              <a:t>‹#›</a:t>
            </a:fld>
            <a:endParaRPr lang="uk-UA"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7" r:id="rId8"/>
    <p:sldLayoutId id="2147483658" r:id="rId9"/>
    <p:sldLayoutId id="2147483661" r:id="rId10"/>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Noteworthy Bold" charset="0"/>
          <a:ea typeface="Noteworthy Bold" charset="0"/>
          <a:cs typeface="Noteworthy Bold"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Gothic Regular" charset="0"/>
          <a:ea typeface="Century Gothic Regular" charset="0"/>
          <a:cs typeface="Century Gothic Regular"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3rVeSBdpO6Q&amp;feature=emb_logo"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hyperlink" Target="https://www.youtube.com/watch?v=EhosdSmvWrI"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3" name="TextBox 2"/>
          <p:cNvSpPr txBox="1">
            <a:spLocks noChangeArrowheads="1"/>
          </p:cNvSpPr>
          <p:nvPr/>
        </p:nvSpPr>
        <p:spPr bwMode="auto">
          <a:xfrm>
            <a:off x="239843" y="164892"/>
            <a:ext cx="8709285" cy="4801314"/>
          </a:xfrm>
          <a:prstGeom prst="rect">
            <a:avLst/>
          </a:prstGeom>
          <a:ln>
            <a:solidFill>
              <a:schemeClr val="tx1"/>
            </a:solidFill>
          </a:ln>
          <a:extLst/>
        </p:spPr>
        <p:style>
          <a:lnRef idx="2">
            <a:schemeClr val="accent2"/>
          </a:lnRef>
          <a:fillRef idx="1">
            <a:schemeClr val="lt1"/>
          </a:fillRef>
          <a:effectRef idx="0">
            <a:schemeClr val="accent2"/>
          </a:effectRef>
          <a:fontRef idx="minor">
            <a:schemeClr val="dk1"/>
          </a:fontRef>
        </p:style>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altLang="x-none" sz="1500" dirty="0"/>
              <a:t>		</a:t>
            </a:r>
          </a:p>
          <a:p>
            <a:r>
              <a:rPr lang="en-US" altLang="x-none" sz="1500" dirty="0">
                <a:latin typeface="American Typewriter" charset="0"/>
                <a:ea typeface="American Typewriter" charset="0"/>
                <a:cs typeface="American Typewriter" charset="0"/>
              </a:rPr>
              <a:t>		I include this on slides where I would like my students to write </a:t>
            </a:r>
          </a:p>
          <a:p>
            <a:r>
              <a:rPr lang="en-US" altLang="x-none" sz="1500" dirty="0">
                <a:latin typeface="American Typewriter" charset="0"/>
                <a:ea typeface="American Typewriter" charset="0"/>
                <a:cs typeface="American Typewriter" charset="0"/>
              </a:rPr>
              <a:t>		down the information into their notes. Use this at your discretion. </a:t>
            </a:r>
          </a:p>
          <a:p>
            <a:endParaRPr lang="en-US" altLang="x-none" sz="1500" dirty="0">
              <a:latin typeface="American Typewriter" charset="0"/>
              <a:ea typeface="American Typewriter" charset="0"/>
              <a:cs typeface="American Typewriter" charset="0"/>
            </a:endParaRPr>
          </a:p>
          <a:p>
            <a:endParaRPr lang="en-US" altLang="x-none" sz="1500" dirty="0">
              <a:latin typeface="American Typewriter" charset="0"/>
              <a:ea typeface="American Typewriter" charset="0"/>
              <a:cs typeface="American Typewriter" charset="0"/>
            </a:endParaRPr>
          </a:p>
          <a:p>
            <a:r>
              <a:rPr lang="en-US" altLang="x-none" sz="1800" b="1" dirty="0">
                <a:solidFill>
                  <a:srgbClr val="00B0F0"/>
                </a:solidFill>
                <a:latin typeface="American Typewriter" charset="0"/>
                <a:ea typeface="American Typewriter" charset="0"/>
                <a:cs typeface="American Typewriter" charset="0"/>
              </a:rPr>
              <a:t>Class/paired/individual task		</a:t>
            </a:r>
            <a:r>
              <a:rPr lang="en-US" altLang="x-none" sz="1500" dirty="0">
                <a:latin typeface="American Typewriter" charset="0"/>
                <a:ea typeface="American Typewriter" charset="0"/>
                <a:cs typeface="American Typewriter" charset="0"/>
              </a:rPr>
              <a:t>Tasks for students are denoted in blue. </a:t>
            </a:r>
          </a:p>
          <a:p>
            <a:endParaRPr lang="en-US" altLang="x-none" sz="1800" dirty="0">
              <a:latin typeface="American Typewriter" charset="0"/>
              <a:ea typeface="American Typewriter" charset="0"/>
              <a:cs typeface="American Typewriter" charset="0"/>
            </a:endParaRPr>
          </a:p>
          <a:p>
            <a:r>
              <a:rPr lang="en-US" altLang="x-none" sz="1800" b="1" dirty="0">
                <a:solidFill>
                  <a:srgbClr val="00B050"/>
                </a:solidFill>
                <a:latin typeface="American Typewriter" charset="0"/>
                <a:ea typeface="American Typewriter" charset="0"/>
                <a:cs typeface="American Typewriter" charset="0"/>
              </a:rPr>
              <a:t>Class Brainstorm</a:t>
            </a:r>
            <a:r>
              <a:rPr lang="en-US" altLang="x-none" sz="1800" dirty="0">
                <a:latin typeface="American Typewriter" charset="0"/>
                <a:ea typeface="American Typewriter" charset="0"/>
                <a:cs typeface="American Typewriter" charset="0"/>
              </a:rPr>
              <a:t>			</a:t>
            </a:r>
            <a:r>
              <a:rPr lang="en-US" altLang="x-none" sz="1500" dirty="0">
                <a:latin typeface="American Typewriter" charset="0"/>
                <a:ea typeface="American Typewriter" charset="0"/>
                <a:cs typeface="American Typewriter" charset="0"/>
              </a:rPr>
              <a:t>Class discussion tasks are denoted in green</a:t>
            </a:r>
            <a:endParaRPr lang="en-US" altLang="x-none" sz="1500" b="1" dirty="0">
              <a:latin typeface="American Typewriter" charset="0"/>
              <a:ea typeface="American Typewriter" charset="0"/>
              <a:cs typeface="American Typewriter" charset="0"/>
            </a:endParaRPr>
          </a:p>
          <a:p>
            <a:endParaRPr lang="en-US" altLang="x-none" sz="1500" dirty="0">
              <a:latin typeface="American Typewriter" charset="0"/>
              <a:ea typeface="American Typewriter" charset="0"/>
              <a:cs typeface="American Typewriter" charset="0"/>
            </a:endParaRPr>
          </a:p>
          <a:p>
            <a:r>
              <a:rPr lang="en-US" altLang="x-none" sz="1800" b="1" dirty="0">
                <a:solidFill>
                  <a:srgbClr val="7030A0"/>
                </a:solidFill>
                <a:latin typeface="American Typewriter" charset="0"/>
                <a:ea typeface="American Typewriter" charset="0"/>
                <a:cs typeface="American Typewriter" charset="0"/>
              </a:rPr>
              <a:t>Personalized information 		</a:t>
            </a:r>
            <a:r>
              <a:rPr lang="en-US" altLang="x-none" sz="1500" dirty="0">
                <a:latin typeface="American Typewriter" charset="0"/>
                <a:ea typeface="American Typewriter" charset="0"/>
                <a:cs typeface="American Typewriter" charset="0"/>
              </a:rPr>
              <a:t>Information that is personal to my 						class/local area are denoted in purple 						and will need amending. </a:t>
            </a:r>
          </a:p>
          <a:p>
            <a:endParaRPr lang="en-US" altLang="x-none" sz="1800" b="1" dirty="0">
              <a:solidFill>
                <a:srgbClr val="7030A0"/>
              </a:solidFill>
              <a:latin typeface="American Typewriter" charset="0"/>
              <a:ea typeface="American Typewriter" charset="0"/>
              <a:cs typeface="American Typewriter" charset="0"/>
            </a:endParaRPr>
          </a:p>
          <a:p>
            <a:r>
              <a:rPr lang="en-US" altLang="x-none" sz="1800" b="1" dirty="0">
                <a:solidFill>
                  <a:srgbClr val="FF0000"/>
                </a:solidFill>
                <a:latin typeface="American Typewriter" charset="0"/>
                <a:ea typeface="American Typewriter" charset="0"/>
                <a:cs typeface="American Typewriter" charset="0"/>
              </a:rPr>
              <a:t>Key Words 	</a:t>
            </a:r>
            <a:r>
              <a:rPr lang="en-US" altLang="x-none" sz="1800" b="1" dirty="0">
                <a:solidFill>
                  <a:srgbClr val="7030A0"/>
                </a:solidFill>
                <a:latin typeface="American Typewriter" charset="0"/>
                <a:ea typeface="American Typewriter" charset="0"/>
                <a:cs typeface="American Typewriter" charset="0"/>
              </a:rPr>
              <a:t>	</a:t>
            </a:r>
            <a:r>
              <a:rPr lang="en-US" altLang="x-none" sz="1500" dirty="0">
                <a:latin typeface="American Typewriter" charset="0"/>
                <a:ea typeface="American Typewriter" charset="0"/>
                <a:cs typeface="American Typewriter" charset="0"/>
              </a:rPr>
              <a:t>Key words pertinent to the course are denoted in red. </a:t>
            </a:r>
          </a:p>
          <a:p>
            <a:endParaRPr lang="en-US" altLang="x-none" sz="1500" dirty="0">
              <a:latin typeface="American Typewriter" charset="0"/>
              <a:ea typeface="American Typewriter" charset="0"/>
              <a:cs typeface="American Typewriter" charset="0"/>
            </a:endParaRPr>
          </a:p>
          <a:p>
            <a:r>
              <a:rPr lang="en-US" altLang="x-none" sz="1800" b="1" dirty="0">
                <a:solidFill>
                  <a:schemeClr val="bg2">
                    <a:lumMod val="75000"/>
                  </a:schemeClr>
                </a:solidFill>
                <a:latin typeface="American Typewriter" charset="0"/>
                <a:ea typeface="American Typewriter" charset="0"/>
                <a:cs typeface="American Typewriter" charset="0"/>
              </a:rPr>
              <a:t>Notes Section</a:t>
            </a:r>
            <a:r>
              <a:rPr lang="en-US" altLang="x-none" sz="1500" dirty="0">
                <a:latin typeface="American Typewriter" charset="0"/>
                <a:ea typeface="American Typewriter" charset="0"/>
                <a:cs typeface="American Typewriter" charset="0"/>
              </a:rPr>
              <a:t>		Prompts for resource files needed for particular tasks, and any 			other additional information for the teacher will be given. </a:t>
            </a:r>
          </a:p>
          <a:p>
            <a:endParaRPr lang="en-US" altLang="x-none" sz="1500" dirty="0">
              <a:latin typeface="American Typewriter" charset="0"/>
              <a:ea typeface="American Typewriter" charset="0"/>
              <a:cs typeface="American Typewriter" charset="0"/>
            </a:endParaRPr>
          </a:p>
          <a:p>
            <a:endParaRPr lang="en-US" altLang="x-none" sz="1500" dirty="0">
              <a:latin typeface="American Typewriter" charset="0"/>
              <a:ea typeface="American Typewriter" charset="0"/>
              <a:cs typeface="American Typewriter" charset="0"/>
            </a:endParaRPr>
          </a:p>
        </p:txBody>
      </p:sp>
      <p:pic>
        <p:nvPicPr>
          <p:cNvPr id="6" name="Picture 2" descr="C:\Users\tv36426.TVNET\AppData\Local\Microsoft\Windows\INetCache\IE\MDJOD7TD\pencil-311818_64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049907">
            <a:off x="482560" y="395857"/>
            <a:ext cx="816566" cy="408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58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1"/>
          <p:cNvSpPr txBox="1">
            <a:spLocks noGrp="1"/>
          </p:cNvSpPr>
          <p:nvPr>
            <p:ph type="title"/>
          </p:nvPr>
        </p:nvSpPr>
        <p:spPr>
          <a:xfrm>
            <a:off x="3087974" y="265143"/>
            <a:ext cx="5744326"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400" dirty="0"/>
              <a:t>Atlantic Fishing: Issues</a:t>
            </a:r>
            <a:endParaRPr sz="4400" dirty="0"/>
          </a:p>
        </p:txBody>
      </p:sp>
      <p:sp>
        <p:nvSpPr>
          <p:cNvPr id="100" name="Google Shape;100;p21"/>
          <p:cNvSpPr txBox="1">
            <a:spLocks noGrp="1"/>
          </p:cNvSpPr>
          <p:nvPr>
            <p:ph type="body" idx="1"/>
          </p:nvPr>
        </p:nvSpPr>
        <p:spPr>
          <a:xfrm>
            <a:off x="224852" y="1184223"/>
            <a:ext cx="8727370" cy="3699445"/>
          </a:xfrm>
          <a:prstGeom prst="rect">
            <a:avLst/>
          </a:prstGeom>
          <a:solidFill>
            <a:schemeClr val="bg1"/>
          </a:solidFill>
          <a:ln>
            <a:solidFill>
              <a:schemeClr val="bg2"/>
            </a:solidFill>
          </a:ln>
        </p:spPr>
        <p:txBody>
          <a:bodyPr spcFirstLastPara="1" wrap="square" lIns="91425" tIns="91425" rIns="91425" bIns="91425" anchor="t" anchorCtr="0">
            <a:noAutofit/>
          </a:bodyPr>
          <a:lstStyle/>
          <a:p>
            <a:pPr marL="0" lvl="0" indent="0">
              <a:buNone/>
            </a:pPr>
            <a:r>
              <a:rPr lang="en-GB" dirty="0"/>
              <a:t>But Canada’s recent fishing history has been marked by one of the most famous fishery collapses in modern times. In 1992, the cod population on Canada’s northeast coast collapsed under fierce fishing pressure to less than one percent of its historic high. A 500-year-old industry that supported the colonizing and thriving of Canada as a nation was gone in what seemed like a blink of an eye, though warning signs and partial collapses had been evident for decades. More than 20 years later, northern cod have not returned to healthy levels. It is one of the famous cautionary tales taught to marine resource managers and ocean conservation advocates.</a:t>
            </a:r>
            <a:endParaRPr sz="2000" dirty="0"/>
          </a:p>
        </p:txBody>
      </p:sp>
    </p:spTree>
    <p:extLst>
      <p:ext uri="{BB962C8B-B14F-4D97-AF65-F5344CB8AC3E}">
        <p14:creationId xmlns:p14="http://schemas.microsoft.com/office/powerpoint/2010/main" val="1719431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6" name="Google Shape;106;p22"/>
          <p:cNvSpPr txBox="1">
            <a:spLocks noGrp="1"/>
          </p:cNvSpPr>
          <p:nvPr>
            <p:ph type="body" idx="1"/>
          </p:nvPr>
        </p:nvSpPr>
        <p:spPr>
          <a:xfrm>
            <a:off x="3447738" y="1437289"/>
            <a:ext cx="5384562" cy="3416400"/>
          </a:xfrm>
          <a:prstGeom prst="rect">
            <a:avLst/>
          </a:prstGeom>
        </p:spPr>
        <p:txBody>
          <a:bodyPr spcFirstLastPara="1" wrap="square" lIns="91425" tIns="91425" rIns="91425" bIns="91425" anchor="t" anchorCtr="0">
            <a:noAutofit/>
          </a:bodyPr>
          <a:lstStyle/>
          <a:p>
            <a:pPr marL="101600" lvl="0" indent="0" algn="l" rtl="0">
              <a:spcBef>
                <a:spcPts val="0"/>
              </a:spcBef>
              <a:spcAft>
                <a:spcPts val="0"/>
              </a:spcAft>
              <a:buSzPts val="2000"/>
              <a:buNone/>
            </a:pPr>
            <a:r>
              <a:rPr lang="en-GB" sz="2800" b="1" u="sng" dirty="0">
                <a:solidFill>
                  <a:srgbClr val="0070C0"/>
                </a:solidFill>
                <a:latin typeface="Century Gothic" panose="020B0502020202020204" pitchFamily="34" charset="0"/>
              </a:rPr>
              <a:t>Task 1: </a:t>
            </a:r>
          </a:p>
          <a:p>
            <a:pPr marL="101600" lvl="0" indent="0" algn="l" rtl="0">
              <a:spcBef>
                <a:spcPts val="0"/>
              </a:spcBef>
              <a:spcAft>
                <a:spcPts val="0"/>
              </a:spcAft>
              <a:buSzPts val="2000"/>
              <a:buNone/>
            </a:pPr>
            <a:endParaRPr lang="en-GB" b="1" u="sng" dirty="0">
              <a:solidFill>
                <a:srgbClr val="0070C0"/>
              </a:solidFill>
              <a:latin typeface="Century Gothic" panose="020B0502020202020204" pitchFamily="34" charset="0"/>
            </a:endParaRPr>
          </a:p>
          <a:p>
            <a:pPr marL="558800" lvl="0" indent="-457200">
              <a:buFont typeface="+mj-lt"/>
              <a:buAutoNum type="arabicPeriod"/>
            </a:pPr>
            <a:r>
              <a:rPr lang="en-GB" dirty="0">
                <a:latin typeface="Century Gothic" panose="020B0502020202020204" pitchFamily="34" charset="0"/>
              </a:rPr>
              <a:t>Read the </a:t>
            </a:r>
            <a:r>
              <a:rPr lang="en-GB" b="1" dirty="0"/>
              <a:t>Case study: Northwest Atlantic cod fishery</a:t>
            </a:r>
            <a:r>
              <a:rPr lang="en-GB" dirty="0"/>
              <a:t> article provided. </a:t>
            </a:r>
          </a:p>
          <a:p>
            <a:pPr marL="558800" lvl="0" indent="-457200">
              <a:buFont typeface="+mj-lt"/>
              <a:buAutoNum type="arabicPeriod"/>
            </a:pPr>
            <a:r>
              <a:rPr lang="en-GB" dirty="0">
                <a:latin typeface="Century Gothic" panose="020B0502020202020204" pitchFamily="34" charset="0"/>
              </a:rPr>
              <a:t>Create a 5 W’s fact file about the current situation. Ensure that you refer to all 6 pieces of the puzzle explaining why fish stocks declined. </a:t>
            </a:r>
          </a:p>
          <a:p>
            <a:pPr marL="101600" lvl="0" indent="0" algn="l" rtl="0">
              <a:spcBef>
                <a:spcPts val="0"/>
              </a:spcBef>
              <a:spcAft>
                <a:spcPts val="0"/>
              </a:spcAft>
              <a:buSzPts val="2000"/>
              <a:buNone/>
            </a:pPr>
            <a:endParaRPr sz="2000" dirty="0">
              <a:latin typeface="Century Gothic" panose="020B0502020202020204" pitchFamily="34" charset="0"/>
            </a:endParaRPr>
          </a:p>
        </p:txBody>
      </p:sp>
      <p:sp>
        <p:nvSpPr>
          <p:cNvPr id="7" name="Google Shape;99;p21">
            <a:extLst>
              <a:ext uri="{FF2B5EF4-FFF2-40B4-BE49-F238E27FC236}">
                <a16:creationId xmlns:a16="http://schemas.microsoft.com/office/drawing/2014/main" id="{64EB9640-8B48-8C44-93A3-1925C0CA8DAC}"/>
              </a:ext>
            </a:extLst>
          </p:cNvPr>
          <p:cNvSpPr txBox="1">
            <a:spLocks noGrp="1"/>
          </p:cNvSpPr>
          <p:nvPr>
            <p:ph type="title"/>
          </p:nvPr>
        </p:nvSpPr>
        <p:spPr>
          <a:xfrm>
            <a:off x="3072984" y="265143"/>
            <a:ext cx="575931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400" dirty="0"/>
              <a:t>Atlantic Fishing: Issues</a:t>
            </a:r>
            <a:endParaRPr sz="4400" dirty="0"/>
          </a:p>
        </p:txBody>
      </p:sp>
    </p:spTree>
    <p:extLst>
      <p:ext uri="{BB962C8B-B14F-4D97-AF65-F5344CB8AC3E}">
        <p14:creationId xmlns:p14="http://schemas.microsoft.com/office/powerpoint/2010/main" val="441935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6" name="Google Shape;106;p22"/>
          <p:cNvSpPr txBox="1">
            <a:spLocks noGrp="1"/>
          </p:cNvSpPr>
          <p:nvPr>
            <p:ph type="body" idx="1"/>
          </p:nvPr>
        </p:nvSpPr>
        <p:spPr>
          <a:xfrm>
            <a:off x="3447738" y="1437289"/>
            <a:ext cx="5384562" cy="3416400"/>
          </a:xfrm>
          <a:prstGeom prst="rect">
            <a:avLst/>
          </a:prstGeom>
        </p:spPr>
        <p:txBody>
          <a:bodyPr spcFirstLastPara="1" wrap="square" lIns="91425" tIns="91425" rIns="91425" bIns="91425" anchor="t" anchorCtr="0">
            <a:noAutofit/>
          </a:bodyPr>
          <a:lstStyle/>
          <a:p>
            <a:pPr marL="101600" lvl="0" indent="0" algn="l" rtl="0">
              <a:spcBef>
                <a:spcPts val="0"/>
              </a:spcBef>
              <a:spcAft>
                <a:spcPts val="0"/>
              </a:spcAft>
              <a:buSzPts val="2000"/>
              <a:buNone/>
            </a:pPr>
            <a:r>
              <a:rPr lang="en-GB" sz="2800" b="1" u="sng" dirty="0">
                <a:solidFill>
                  <a:schemeClr val="bg2"/>
                </a:solidFill>
                <a:latin typeface="Century Gothic" panose="020B0502020202020204" pitchFamily="34" charset="0"/>
              </a:rPr>
              <a:t>Problems:</a:t>
            </a:r>
          </a:p>
          <a:p>
            <a:pPr marL="101600" lvl="0" indent="0" algn="l" rtl="0">
              <a:spcBef>
                <a:spcPts val="0"/>
              </a:spcBef>
              <a:spcAft>
                <a:spcPts val="0"/>
              </a:spcAft>
              <a:buSzPts val="2000"/>
              <a:buNone/>
            </a:pPr>
            <a:endParaRPr lang="en-GB" b="1" u="sng" dirty="0">
              <a:solidFill>
                <a:srgbClr val="0070C0"/>
              </a:solidFill>
              <a:latin typeface="Century Gothic" panose="020B0502020202020204" pitchFamily="34" charset="0"/>
            </a:endParaRPr>
          </a:p>
          <a:p>
            <a:pPr marL="558800" lvl="0" indent="-457200">
              <a:buFont typeface="+mj-lt"/>
              <a:buAutoNum type="arabicPeriod"/>
            </a:pPr>
            <a:r>
              <a:rPr lang="en-GB" dirty="0">
                <a:latin typeface="Century Gothic" panose="020B0502020202020204" pitchFamily="34" charset="0"/>
              </a:rPr>
              <a:t>Overfishing</a:t>
            </a:r>
          </a:p>
          <a:p>
            <a:pPr marL="558800" lvl="0" indent="-457200">
              <a:buFont typeface="+mj-lt"/>
              <a:buAutoNum type="arabicPeriod"/>
            </a:pPr>
            <a:r>
              <a:rPr lang="en-GB" dirty="0">
                <a:latin typeface="Century Gothic" panose="020B0502020202020204" pitchFamily="34" charset="0"/>
              </a:rPr>
              <a:t>Catching the wrong fish (by-catch) </a:t>
            </a:r>
          </a:p>
          <a:p>
            <a:pPr marL="558800" lvl="0" indent="-457200">
              <a:buFont typeface="+mj-lt"/>
              <a:buAutoNum type="arabicPeriod"/>
            </a:pPr>
            <a:r>
              <a:rPr lang="en-GB" dirty="0">
                <a:latin typeface="Century Gothic" panose="020B0502020202020204" pitchFamily="34" charset="0"/>
              </a:rPr>
              <a:t>High demands for fish and fish products</a:t>
            </a:r>
          </a:p>
          <a:p>
            <a:pPr marL="558800" lvl="0" indent="-457200">
              <a:buFont typeface="+mj-lt"/>
              <a:buAutoNum type="arabicPeriod"/>
            </a:pPr>
            <a:r>
              <a:rPr lang="en-GB" dirty="0">
                <a:latin typeface="Century Gothic" panose="020B0502020202020204" pitchFamily="34" charset="0"/>
              </a:rPr>
              <a:t>Lost or broken nets</a:t>
            </a:r>
          </a:p>
          <a:p>
            <a:pPr marL="558800" lvl="0" indent="-457200">
              <a:buFont typeface="+mj-lt"/>
              <a:buAutoNum type="arabicPeriod"/>
            </a:pPr>
            <a:r>
              <a:rPr lang="en-GB" dirty="0">
                <a:latin typeface="Century Gothic" panose="020B0502020202020204" pitchFamily="34" charset="0"/>
              </a:rPr>
              <a:t>Unemployment </a:t>
            </a:r>
          </a:p>
          <a:p>
            <a:pPr marL="101600" lvl="0" indent="0" algn="l" rtl="0">
              <a:spcBef>
                <a:spcPts val="0"/>
              </a:spcBef>
              <a:spcAft>
                <a:spcPts val="0"/>
              </a:spcAft>
              <a:buSzPts val="2000"/>
              <a:buNone/>
            </a:pPr>
            <a:endParaRPr sz="2000" dirty="0">
              <a:latin typeface="Century Gothic" panose="020B0502020202020204" pitchFamily="34" charset="0"/>
            </a:endParaRPr>
          </a:p>
        </p:txBody>
      </p:sp>
      <p:sp>
        <p:nvSpPr>
          <p:cNvPr id="7" name="Google Shape;99;p21">
            <a:extLst>
              <a:ext uri="{FF2B5EF4-FFF2-40B4-BE49-F238E27FC236}">
                <a16:creationId xmlns:a16="http://schemas.microsoft.com/office/drawing/2014/main" id="{64EB9640-8B48-8C44-93A3-1925C0CA8DAC}"/>
              </a:ext>
            </a:extLst>
          </p:cNvPr>
          <p:cNvSpPr txBox="1">
            <a:spLocks noGrp="1"/>
          </p:cNvSpPr>
          <p:nvPr>
            <p:ph type="title"/>
          </p:nvPr>
        </p:nvSpPr>
        <p:spPr>
          <a:xfrm>
            <a:off x="3072984" y="265143"/>
            <a:ext cx="575931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400" dirty="0"/>
              <a:t>Atlantic Fishing: Issues</a:t>
            </a:r>
            <a:endParaRPr sz="4400" dirty="0"/>
          </a:p>
        </p:txBody>
      </p:sp>
    </p:spTree>
    <p:extLst>
      <p:ext uri="{BB962C8B-B14F-4D97-AF65-F5344CB8AC3E}">
        <p14:creationId xmlns:p14="http://schemas.microsoft.com/office/powerpoint/2010/main" val="2061100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6" name="Google Shape;106;p22"/>
          <p:cNvSpPr txBox="1">
            <a:spLocks noGrp="1"/>
          </p:cNvSpPr>
          <p:nvPr>
            <p:ph type="body" idx="1"/>
          </p:nvPr>
        </p:nvSpPr>
        <p:spPr>
          <a:xfrm>
            <a:off x="3447738" y="1437289"/>
            <a:ext cx="5384562" cy="3416400"/>
          </a:xfrm>
          <a:prstGeom prst="rect">
            <a:avLst/>
          </a:prstGeom>
        </p:spPr>
        <p:txBody>
          <a:bodyPr spcFirstLastPara="1" wrap="square" lIns="91425" tIns="91425" rIns="91425" bIns="91425" anchor="t" anchorCtr="0">
            <a:noAutofit/>
          </a:bodyPr>
          <a:lstStyle/>
          <a:p>
            <a:pPr marL="101600" lvl="0" indent="0" algn="l" rtl="0">
              <a:spcBef>
                <a:spcPts val="0"/>
              </a:spcBef>
              <a:spcAft>
                <a:spcPts val="0"/>
              </a:spcAft>
              <a:buSzPts val="2000"/>
              <a:buNone/>
            </a:pPr>
            <a:r>
              <a:rPr lang="en-GB" sz="2800" b="1" u="sng" dirty="0">
                <a:solidFill>
                  <a:schemeClr val="bg2"/>
                </a:solidFill>
                <a:latin typeface="Century Gothic" panose="020B0502020202020204" pitchFamily="34" charset="0"/>
              </a:rPr>
              <a:t>Solutions: </a:t>
            </a:r>
          </a:p>
          <a:p>
            <a:pPr marL="101600" lvl="0" indent="0" algn="l" rtl="0">
              <a:spcBef>
                <a:spcPts val="0"/>
              </a:spcBef>
              <a:spcAft>
                <a:spcPts val="0"/>
              </a:spcAft>
              <a:buSzPts val="2000"/>
              <a:buNone/>
            </a:pPr>
            <a:endParaRPr lang="en-GB" sz="2400" b="1" u="sng" dirty="0">
              <a:solidFill>
                <a:srgbClr val="0070C0"/>
              </a:solidFill>
              <a:latin typeface="Century Gothic" panose="020B0502020202020204" pitchFamily="34" charset="0"/>
            </a:endParaRPr>
          </a:p>
          <a:p>
            <a:pPr marL="101600" lvl="0" indent="0" algn="l" rtl="0">
              <a:spcBef>
                <a:spcPts val="0"/>
              </a:spcBef>
              <a:spcAft>
                <a:spcPts val="0"/>
              </a:spcAft>
              <a:buSzPts val="2000"/>
              <a:buNone/>
            </a:pPr>
            <a:r>
              <a:rPr lang="en-GB" sz="2400" b="1" dirty="0">
                <a:solidFill>
                  <a:srgbClr val="00B050"/>
                </a:solidFill>
                <a:latin typeface="Century Gothic" panose="020B0502020202020204" pitchFamily="34" charset="0"/>
              </a:rPr>
              <a:t>Class Discussion</a:t>
            </a:r>
          </a:p>
          <a:p>
            <a:pPr marL="101600" lvl="0" indent="0" algn="l" rtl="0">
              <a:spcBef>
                <a:spcPts val="0"/>
              </a:spcBef>
              <a:spcAft>
                <a:spcPts val="0"/>
              </a:spcAft>
              <a:buSzPts val="2000"/>
              <a:buNone/>
            </a:pPr>
            <a:endParaRPr lang="en-GB" sz="2400" dirty="0">
              <a:solidFill>
                <a:srgbClr val="00B050"/>
              </a:solidFill>
              <a:latin typeface="Century Gothic" panose="020B0502020202020204" pitchFamily="34" charset="0"/>
            </a:endParaRPr>
          </a:p>
          <a:p>
            <a:pPr marL="101600" lvl="0" indent="0" algn="l" rtl="0">
              <a:spcBef>
                <a:spcPts val="0"/>
              </a:spcBef>
              <a:spcAft>
                <a:spcPts val="0"/>
              </a:spcAft>
              <a:buSzPts val="2000"/>
              <a:buNone/>
            </a:pPr>
            <a:r>
              <a:rPr lang="en-GB" sz="2400" dirty="0">
                <a:solidFill>
                  <a:srgbClr val="00B050"/>
                </a:solidFill>
                <a:latin typeface="Century Gothic" panose="020B0502020202020204" pitchFamily="34" charset="0"/>
              </a:rPr>
              <a:t>What are the solutions to these problems? </a:t>
            </a:r>
          </a:p>
        </p:txBody>
      </p:sp>
      <p:sp>
        <p:nvSpPr>
          <p:cNvPr id="7" name="Google Shape;99;p21">
            <a:extLst>
              <a:ext uri="{FF2B5EF4-FFF2-40B4-BE49-F238E27FC236}">
                <a16:creationId xmlns:a16="http://schemas.microsoft.com/office/drawing/2014/main" id="{64EB9640-8B48-8C44-93A3-1925C0CA8DAC}"/>
              </a:ext>
            </a:extLst>
          </p:cNvPr>
          <p:cNvSpPr txBox="1">
            <a:spLocks noGrp="1"/>
          </p:cNvSpPr>
          <p:nvPr>
            <p:ph type="title"/>
          </p:nvPr>
        </p:nvSpPr>
        <p:spPr>
          <a:xfrm>
            <a:off x="3072984" y="265143"/>
            <a:ext cx="575931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400" dirty="0"/>
              <a:t>Atlantic Fishing: Issues</a:t>
            </a:r>
            <a:endParaRPr sz="4400" dirty="0"/>
          </a:p>
        </p:txBody>
      </p:sp>
    </p:spTree>
    <p:extLst>
      <p:ext uri="{BB962C8B-B14F-4D97-AF65-F5344CB8AC3E}">
        <p14:creationId xmlns:p14="http://schemas.microsoft.com/office/powerpoint/2010/main" val="2790704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6" name="Google Shape;106;p22"/>
          <p:cNvSpPr txBox="1">
            <a:spLocks noGrp="1"/>
          </p:cNvSpPr>
          <p:nvPr>
            <p:ph type="body" idx="1"/>
          </p:nvPr>
        </p:nvSpPr>
        <p:spPr>
          <a:xfrm>
            <a:off x="3447737" y="1182456"/>
            <a:ext cx="5384562" cy="3416400"/>
          </a:xfrm>
          <a:prstGeom prst="rect">
            <a:avLst/>
          </a:prstGeom>
        </p:spPr>
        <p:txBody>
          <a:bodyPr spcFirstLastPara="1" wrap="square" lIns="91425" tIns="91425" rIns="91425" bIns="91425" anchor="t" anchorCtr="0">
            <a:noAutofit/>
          </a:bodyPr>
          <a:lstStyle/>
          <a:p>
            <a:pPr marL="101600" lvl="0" indent="0" algn="l" rtl="0">
              <a:spcBef>
                <a:spcPts val="0"/>
              </a:spcBef>
              <a:spcAft>
                <a:spcPts val="0"/>
              </a:spcAft>
              <a:buSzPts val="2000"/>
              <a:buNone/>
            </a:pPr>
            <a:r>
              <a:rPr lang="en-GB" sz="2800" b="1" u="sng" dirty="0">
                <a:solidFill>
                  <a:schemeClr val="bg2"/>
                </a:solidFill>
                <a:latin typeface="Century Gothic" panose="020B0502020202020204" pitchFamily="34" charset="0"/>
              </a:rPr>
              <a:t>Solutions:</a:t>
            </a:r>
          </a:p>
          <a:p>
            <a:pPr marL="101600" lvl="0" indent="0" algn="l" rtl="0">
              <a:spcBef>
                <a:spcPts val="0"/>
              </a:spcBef>
              <a:spcAft>
                <a:spcPts val="0"/>
              </a:spcAft>
              <a:buSzPts val="2000"/>
              <a:buNone/>
            </a:pPr>
            <a:endParaRPr lang="en-GB" b="1" u="sng" dirty="0">
              <a:solidFill>
                <a:srgbClr val="0070C0"/>
              </a:solidFill>
              <a:latin typeface="Century Gothic" panose="020B0502020202020204" pitchFamily="34" charset="0"/>
            </a:endParaRPr>
          </a:p>
          <a:p>
            <a:pPr marL="558800" lvl="0" indent="-457200">
              <a:buFont typeface="+mj-lt"/>
              <a:buAutoNum type="arabicPeriod"/>
            </a:pPr>
            <a:r>
              <a:rPr lang="en-GB" dirty="0">
                <a:latin typeface="Century Gothic" panose="020B0502020202020204" pitchFamily="34" charset="0"/>
              </a:rPr>
              <a:t>Strictly regulating catch quotas</a:t>
            </a:r>
          </a:p>
          <a:p>
            <a:pPr marL="558800" lvl="0" indent="-457200">
              <a:buFont typeface="+mj-lt"/>
              <a:buAutoNum type="arabicPeriod"/>
            </a:pPr>
            <a:r>
              <a:rPr lang="en-GB" dirty="0">
                <a:latin typeface="Century Gothic" panose="020B0502020202020204" pitchFamily="34" charset="0"/>
              </a:rPr>
              <a:t>Better net design </a:t>
            </a:r>
          </a:p>
          <a:p>
            <a:pPr marL="558800" lvl="0" indent="-457200">
              <a:buFont typeface="+mj-lt"/>
              <a:buAutoNum type="arabicPeriod"/>
            </a:pPr>
            <a:r>
              <a:rPr lang="en-GB" dirty="0">
                <a:latin typeface="Century Gothic" panose="020B0502020202020204" pitchFamily="34" charset="0"/>
              </a:rPr>
              <a:t>Ensure that only specific fish are caught</a:t>
            </a:r>
          </a:p>
          <a:p>
            <a:pPr marL="558800" lvl="0" indent="-457200">
              <a:buFont typeface="+mj-lt"/>
              <a:buAutoNum type="arabicPeriod"/>
            </a:pPr>
            <a:r>
              <a:rPr lang="en-GB" dirty="0">
                <a:latin typeface="Century Gothic" panose="020B0502020202020204" pitchFamily="34" charset="0"/>
              </a:rPr>
              <a:t>Diversify diets and eat sustainably </a:t>
            </a:r>
          </a:p>
          <a:p>
            <a:pPr marL="558800" lvl="0" indent="-457200">
              <a:buFont typeface="+mj-lt"/>
              <a:buAutoNum type="arabicPeriod"/>
            </a:pPr>
            <a:r>
              <a:rPr lang="en-GB" dirty="0">
                <a:latin typeface="Century Gothic" panose="020B0502020202020204" pitchFamily="34" charset="0"/>
              </a:rPr>
              <a:t>Aquaculture and fish farms</a:t>
            </a:r>
          </a:p>
          <a:p>
            <a:pPr marL="558800" lvl="0" indent="-457200">
              <a:buFont typeface="+mj-lt"/>
              <a:buAutoNum type="arabicPeriod"/>
            </a:pPr>
            <a:r>
              <a:rPr lang="en-GB" dirty="0">
                <a:latin typeface="Century Gothic" panose="020B0502020202020204" pitchFamily="34" charset="0"/>
              </a:rPr>
              <a:t>Proper net disposal and recovery</a:t>
            </a:r>
          </a:p>
          <a:p>
            <a:pPr marL="558800" lvl="0" indent="-457200">
              <a:buFont typeface="+mj-lt"/>
              <a:buAutoNum type="arabicPeriod"/>
            </a:pPr>
            <a:r>
              <a:rPr lang="en-GB" dirty="0">
                <a:latin typeface="Century Gothic" panose="020B0502020202020204" pitchFamily="34" charset="0"/>
              </a:rPr>
              <a:t>Retrain for new industries </a:t>
            </a:r>
          </a:p>
          <a:p>
            <a:pPr marL="101600" lvl="0" indent="0" algn="l" rtl="0">
              <a:spcBef>
                <a:spcPts val="0"/>
              </a:spcBef>
              <a:spcAft>
                <a:spcPts val="0"/>
              </a:spcAft>
              <a:buSzPts val="2000"/>
              <a:buNone/>
            </a:pPr>
            <a:endParaRPr sz="2000" dirty="0">
              <a:latin typeface="Century Gothic" panose="020B0502020202020204" pitchFamily="34" charset="0"/>
            </a:endParaRPr>
          </a:p>
        </p:txBody>
      </p:sp>
      <p:sp>
        <p:nvSpPr>
          <p:cNvPr id="7" name="Google Shape;99;p21">
            <a:extLst>
              <a:ext uri="{FF2B5EF4-FFF2-40B4-BE49-F238E27FC236}">
                <a16:creationId xmlns:a16="http://schemas.microsoft.com/office/drawing/2014/main" id="{64EB9640-8B48-8C44-93A3-1925C0CA8DAC}"/>
              </a:ext>
            </a:extLst>
          </p:cNvPr>
          <p:cNvSpPr txBox="1">
            <a:spLocks noGrp="1"/>
          </p:cNvSpPr>
          <p:nvPr>
            <p:ph type="title"/>
          </p:nvPr>
        </p:nvSpPr>
        <p:spPr>
          <a:xfrm>
            <a:off x="3072984" y="265143"/>
            <a:ext cx="575931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400" dirty="0"/>
              <a:t>Atlantic Fishing: Issues</a:t>
            </a:r>
            <a:endParaRPr sz="4400" dirty="0"/>
          </a:p>
        </p:txBody>
      </p:sp>
    </p:spTree>
    <p:extLst>
      <p:ext uri="{BB962C8B-B14F-4D97-AF65-F5344CB8AC3E}">
        <p14:creationId xmlns:p14="http://schemas.microsoft.com/office/powerpoint/2010/main" val="2886220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3"/>
          <p:cNvSpPr txBox="1">
            <a:spLocks noGrp="1"/>
          </p:cNvSpPr>
          <p:nvPr>
            <p:ph type="title"/>
          </p:nvPr>
        </p:nvSpPr>
        <p:spPr>
          <a:xfrm>
            <a:off x="4227226" y="295123"/>
            <a:ext cx="491677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400" dirty="0"/>
              <a:t>Sustainable Fishing </a:t>
            </a:r>
            <a:endParaRPr sz="4400" dirty="0"/>
          </a:p>
        </p:txBody>
      </p:sp>
      <p:sp>
        <p:nvSpPr>
          <p:cNvPr id="112" name="Google Shape;112;p23"/>
          <p:cNvSpPr txBox="1">
            <a:spLocks noGrp="1"/>
          </p:cNvSpPr>
          <p:nvPr>
            <p:ph type="body" idx="1"/>
          </p:nvPr>
        </p:nvSpPr>
        <p:spPr>
          <a:xfrm>
            <a:off x="3732551" y="1407308"/>
            <a:ext cx="515971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b="1" dirty="0"/>
              <a:t>The Marine Stewardship Council (MSC)</a:t>
            </a:r>
            <a:endParaRPr lang="en-GB" sz="2400" dirty="0"/>
          </a:p>
          <a:p>
            <a:pPr marL="0" lvl="0" indent="0" algn="l" rtl="0">
              <a:spcBef>
                <a:spcPts val="0"/>
              </a:spcBef>
              <a:spcAft>
                <a:spcPts val="0"/>
              </a:spcAft>
              <a:buNone/>
            </a:pPr>
            <a:r>
              <a:rPr lang="en-GB" dirty="0"/>
              <a:t>Watch these two videos and answer the following questions: </a:t>
            </a:r>
            <a:r>
              <a:rPr lang="en-GB" dirty="0">
                <a:hlinkClick r:id="rId3"/>
              </a:rPr>
              <a:t>Video 1</a:t>
            </a:r>
            <a:r>
              <a:rPr lang="en-GB" dirty="0"/>
              <a:t>   </a:t>
            </a:r>
            <a:r>
              <a:rPr lang="en-GB" dirty="0">
                <a:hlinkClick r:id="rId4"/>
              </a:rPr>
              <a:t>Video 2 </a:t>
            </a:r>
            <a:endParaRPr lang="en-GB" dirty="0"/>
          </a:p>
          <a:p>
            <a:pPr marL="0" lvl="0" indent="0" algn="l" rtl="0">
              <a:spcBef>
                <a:spcPts val="0"/>
              </a:spcBef>
              <a:spcAft>
                <a:spcPts val="0"/>
              </a:spcAft>
              <a:buNone/>
            </a:pPr>
            <a:endParaRPr lang="en-GB" dirty="0"/>
          </a:p>
          <a:p>
            <a:pPr lvl="0" indent="-457200" algn="l" rtl="0">
              <a:spcBef>
                <a:spcPts val="0"/>
              </a:spcBef>
              <a:spcAft>
                <a:spcPts val="0"/>
              </a:spcAft>
              <a:buAutoNum type="arabicPeriod"/>
            </a:pPr>
            <a:r>
              <a:rPr lang="en-GB" dirty="0"/>
              <a:t>What is the MSC?</a:t>
            </a:r>
          </a:p>
          <a:p>
            <a:pPr lvl="0" indent="-457200" algn="l" rtl="0">
              <a:spcBef>
                <a:spcPts val="0"/>
              </a:spcBef>
              <a:spcAft>
                <a:spcPts val="0"/>
              </a:spcAft>
              <a:buAutoNum type="arabicPeriod"/>
            </a:pPr>
            <a:r>
              <a:rPr lang="en-GB" dirty="0"/>
              <a:t>What do they do?</a:t>
            </a:r>
          </a:p>
          <a:p>
            <a:pPr lvl="0" indent="-457200" algn="l" rtl="0">
              <a:spcBef>
                <a:spcPts val="0"/>
              </a:spcBef>
              <a:spcAft>
                <a:spcPts val="0"/>
              </a:spcAft>
              <a:buAutoNum type="arabicPeriod"/>
            </a:pPr>
            <a:r>
              <a:rPr lang="en-GB" dirty="0"/>
              <a:t>Why is sustainable fishing important?</a:t>
            </a:r>
          </a:p>
          <a:p>
            <a:pPr lvl="0" indent="-457200" algn="l" rtl="0">
              <a:spcBef>
                <a:spcPts val="0"/>
              </a:spcBef>
              <a:spcAft>
                <a:spcPts val="0"/>
              </a:spcAft>
              <a:buAutoNum type="arabicPeriod"/>
            </a:pPr>
            <a:r>
              <a:rPr lang="en-GB" dirty="0"/>
              <a:t>What does the MSC label mean?</a:t>
            </a:r>
            <a:endParaRPr dirty="0"/>
          </a:p>
          <a:p>
            <a:pPr marL="0" lvl="0" indent="0" algn="ctr" rtl="0">
              <a:lnSpc>
                <a:spcPct val="100000"/>
              </a:lnSpc>
              <a:spcBef>
                <a:spcPts val="1600"/>
              </a:spcBef>
              <a:spcAft>
                <a:spcPts val="0"/>
              </a:spcAft>
              <a:buClr>
                <a:srgbClr val="000000"/>
              </a:buClr>
              <a:buFont typeface="Cabin"/>
              <a:buNone/>
            </a:pPr>
            <a:endParaRPr dirty="0"/>
          </a:p>
        </p:txBody>
      </p:sp>
    </p:spTree>
    <p:extLst>
      <p:ext uri="{BB962C8B-B14F-4D97-AF65-F5344CB8AC3E}">
        <p14:creationId xmlns:p14="http://schemas.microsoft.com/office/powerpoint/2010/main" val="1487731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1"/>
          <p:cNvSpPr txBox="1">
            <a:spLocks noGrp="1"/>
          </p:cNvSpPr>
          <p:nvPr>
            <p:ph type="title" idx="4294967295"/>
          </p:nvPr>
        </p:nvSpPr>
        <p:spPr>
          <a:xfrm>
            <a:off x="4811843" y="1229192"/>
            <a:ext cx="4164657" cy="38376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4400" b="1" dirty="0">
                <a:latin typeface="Noteworthy Bold" charset="0"/>
                <a:ea typeface="Noteworthy Bold" charset="0"/>
                <a:cs typeface="Noteworthy Bold" charset="0"/>
              </a:rPr>
              <a:t>Review: The Future of Fishing</a:t>
            </a:r>
            <a:endParaRPr sz="4400" b="1" dirty="0">
              <a:latin typeface="Noteworthy Bold" charset="0"/>
              <a:ea typeface="Noteworthy Bold" charset="0"/>
              <a:cs typeface="Noteworthy Bold" charset="0"/>
            </a:endParaRPr>
          </a:p>
        </p:txBody>
      </p:sp>
      <p:sp>
        <p:nvSpPr>
          <p:cNvPr id="166" name="Google Shape;166;p31"/>
          <p:cNvSpPr txBox="1">
            <a:spLocks noGrp="1"/>
          </p:cNvSpPr>
          <p:nvPr>
            <p:ph type="body" idx="1"/>
          </p:nvPr>
        </p:nvSpPr>
        <p:spPr>
          <a:xfrm>
            <a:off x="4811842" y="1918741"/>
            <a:ext cx="4164657" cy="3075969"/>
          </a:xfrm>
          <a:prstGeom prst="rect">
            <a:avLst/>
          </a:prstGeom>
        </p:spPr>
        <p:txBody>
          <a:bodyPr spcFirstLastPara="1" wrap="square" lIns="0" tIns="0" rIns="0" bIns="0" anchor="t" anchorCtr="0">
            <a:noAutofit/>
          </a:bodyPr>
          <a:lstStyle/>
          <a:p>
            <a:pPr marL="0" lvl="0" indent="0" algn="l" rtl="0">
              <a:spcBef>
                <a:spcPts val="360"/>
              </a:spcBef>
              <a:spcAft>
                <a:spcPts val="0"/>
              </a:spcAft>
            </a:pPr>
            <a:r>
              <a:rPr lang="en-GB" sz="2400" b="1" u="sng" dirty="0">
                <a:solidFill>
                  <a:srgbClr val="0070C0"/>
                </a:solidFill>
              </a:rPr>
              <a:t>Question: </a:t>
            </a:r>
            <a:r>
              <a:rPr lang="en-GB" sz="2400" dirty="0">
                <a:solidFill>
                  <a:srgbClr val="0070C0"/>
                </a:solidFill>
              </a:rPr>
              <a:t>How sustainable is Canada’s seafood? </a:t>
            </a:r>
          </a:p>
          <a:p>
            <a:pPr marL="0" lvl="0" indent="0" algn="l" rtl="0">
              <a:spcBef>
                <a:spcPts val="360"/>
              </a:spcBef>
              <a:spcAft>
                <a:spcPts val="0"/>
              </a:spcAft>
            </a:pPr>
            <a:endParaRPr lang="en-GB" sz="2400" dirty="0">
              <a:solidFill>
                <a:srgbClr val="0070C0"/>
              </a:solidFill>
            </a:endParaRPr>
          </a:p>
          <a:p>
            <a:pPr marL="0" lvl="0" indent="0" algn="l" rtl="0">
              <a:spcBef>
                <a:spcPts val="360"/>
              </a:spcBef>
              <a:spcAft>
                <a:spcPts val="0"/>
              </a:spcAft>
            </a:pPr>
            <a:r>
              <a:rPr lang="en-GB" sz="2000" dirty="0">
                <a:solidFill>
                  <a:schemeClr val="bg2"/>
                </a:solidFill>
              </a:rPr>
              <a:t>Answer this question based upon the information in this infographic…</a:t>
            </a:r>
            <a:endParaRPr sz="2000" dirty="0">
              <a:solidFill>
                <a:schemeClr val="bg2"/>
              </a:solidFill>
            </a:endParaRPr>
          </a:p>
          <a:p>
            <a:pPr marL="914400" lvl="0" indent="0" algn="l" rtl="0">
              <a:spcBef>
                <a:spcPts val="1000"/>
              </a:spcBef>
              <a:spcAft>
                <a:spcPts val="1000"/>
              </a:spcAft>
              <a:buNone/>
            </a:pPr>
            <a:endParaRPr sz="1800" dirty="0">
              <a:solidFill>
                <a:srgbClr val="000000"/>
              </a:solidFill>
            </a:endParaRPr>
          </a:p>
        </p:txBody>
      </p:sp>
      <p:pic>
        <p:nvPicPr>
          <p:cNvPr id="2" name="Picture 1">
            <a:extLst>
              <a:ext uri="{FF2B5EF4-FFF2-40B4-BE49-F238E27FC236}">
                <a16:creationId xmlns:a16="http://schemas.microsoft.com/office/drawing/2014/main" id="{16740DEB-5347-0E4F-9232-518069272101}"/>
              </a:ext>
            </a:extLst>
          </p:cNvPr>
          <p:cNvPicPr>
            <a:picLocks noChangeAspect="1"/>
          </p:cNvPicPr>
          <p:nvPr/>
        </p:nvPicPr>
        <p:blipFill>
          <a:blip r:embed="rId3"/>
          <a:stretch>
            <a:fillRect/>
          </a:stretch>
        </p:blipFill>
        <p:spPr>
          <a:xfrm>
            <a:off x="0" y="0"/>
            <a:ext cx="4570884" cy="5143500"/>
          </a:xfrm>
          <a:prstGeom prst="rect">
            <a:avLst/>
          </a:prstGeom>
        </p:spPr>
      </p:pic>
    </p:spTree>
    <p:extLst>
      <p:ext uri="{BB962C8B-B14F-4D97-AF65-F5344CB8AC3E}">
        <p14:creationId xmlns:p14="http://schemas.microsoft.com/office/powerpoint/2010/main" val="2989035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1"/>
          <p:cNvSpPr txBox="1">
            <a:spLocks noGrp="1"/>
          </p:cNvSpPr>
          <p:nvPr>
            <p:ph type="title" idx="4294967295"/>
          </p:nvPr>
        </p:nvSpPr>
        <p:spPr>
          <a:xfrm>
            <a:off x="4242216" y="501768"/>
            <a:ext cx="4734284" cy="38376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4400" b="1" dirty="0">
                <a:latin typeface="Noteworthy Bold" charset="0"/>
                <a:ea typeface="Noteworthy Bold" charset="0"/>
                <a:cs typeface="Noteworthy Bold" charset="0"/>
              </a:rPr>
              <a:t>Starter:</a:t>
            </a:r>
            <a:endParaRPr sz="4400" b="1" dirty="0">
              <a:latin typeface="Noteworthy Bold" charset="0"/>
              <a:ea typeface="Noteworthy Bold" charset="0"/>
              <a:cs typeface="Noteworthy Bold" charset="0"/>
            </a:endParaRPr>
          </a:p>
        </p:txBody>
      </p:sp>
      <p:sp>
        <p:nvSpPr>
          <p:cNvPr id="166" name="Google Shape;166;p31"/>
          <p:cNvSpPr txBox="1">
            <a:spLocks noGrp="1"/>
          </p:cNvSpPr>
          <p:nvPr>
            <p:ph type="body" idx="1"/>
          </p:nvPr>
        </p:nvSpPr>
        <p:spPr>
          <a:xfrm>
            <a:off x="4452078" y="1064302"/>
            <a:ext cx="4377129" cy="3516664"/>
          </a:xfrm>
          <a:prstGeom prst="rect">
            <a:avLst/>
          </a:prstGeom>
        </p:spPr>
        <p:txBody>
          <a:bodyPr spcFirstLastPara="1" wrap="square" lIns="0" tIns="0" rIns="0" bIns="0" anchor="t" anchorCtr="0">
            <a:noAutofit/>
          </a:bodyPr>
          <a:lstStyle/>
          <a:p>
            <a:pPr marL="0" lvl="0" indent="0" algn="l" rtl="0">
              <a:spcBef>
                <a:spcPts val="360"/>
              </a:spcBef>
              <a:spcAft>
                <a:spcPts val="0"/>
              </a:spcAft>
            </a:pPr>
            <a:r>
              <a:rPr lang="en-GB" sz="2400" dirty="0">
                <a:solidFill>
                  <a:srgbClr val="000000"/>
                </a:solidFill>
              </a:rPr>
              <a:t>Read this infographic about the fishing industry in Nova Scotia…</a:t>
            </a:r>
          </a:p>
          <a:p>
            <a:pPr marL="0" lvl="0" indent="0" algn="l" rtl="0">
              <a:spcBef>
                <a:spcPts val="360"/>
              </a:spcBef>
              <a:spcAft>
                <a:spcPts val="0"/>
              </a:spcAft>
            </a:pPr>
            <a:endParaRPr lang="en-GB" sz="2400" dirty="0">
              <a:solidFill>
                <a:srgbClr val="000000"/>
              </a:solidFill>
            </a:endParaRPr>
          </a:p>
          <a:p>
            <a:pPr lvl="0" indent="-457200" algn="l" rtl="0">
              <a:spcBef>
                <a:spcPts val="360"/>
              </a:spcBef>
              <a:spcAft>
                <a:spcPts val="0"/>
              </a:spcAft>
              <a:buFont typeface="+mj-lt"/>
              <a:buAutoNum type="arabicPeriod"/>
            </a:pPr>
            <a:r>
              <a:rPr lang="en-GB" sz="2000" dirty="0">
                <a:solidFill>
                  <a:srgbClr val="000000"/>
                </a:solidFill>
              </a:rPr>
              <a:t>Does anything surprise/interest you about the numbers? </a:t>
            </a:r>
            <a:endParaRPr sz="2000" dirty="0">
              <a:solidFill>
                <a:srgbClr val="000000"/>
              </a:solidFill>
            </a:endParaRPr>
          </a:p>
          <a:p>
            <a:pPr marL="914400" lvl="0" indent="0" algn="l" rtl="0">
              <a:spcBef>
                <a:spcPts val="1000"/>
              </a:spcBef>
              <a:spcAft>
                <a:spcPts val="1000"/>
              </a:spcAft>
              <a:buNone/>
            </a:pPr>
            <a:endParaRPr sz="1800" dirty="0">
              <a:solidFill>
                <a:srgbClr val="000000"/>
              </a:solidFill>
            </a:endParaRPr>
          </a:p>
        </p:txBody>
      </p:sp>
      <p:pic>
        <p:nvPicPr>
          <p:cNvPr id="2" name="Picture 1">
            <a:extLst>
              <a:ext uri="{FF2B5EF4-FFF2-40B4-BE49-F238E27FC236}">
                <a16:creationId xmlns:a16="http://schemas.microsoft.com/office/drawing/2014/main" id="{C63B1240-D5AC-AE47-8C7A-E6FB7F7DB060}"/>
              </a:ext>
            </a:extLst>
          </p:cNvPr>
          <p:cNvPicPr>
            <a:picLocks noChangeAspect="1"/>
          </p:cNvPicPr>
          <p:nvPr/>
        </p:nvPicPr>
        <p:blipFill>
          <a:blip r:embed="rId3"/>
          <a:stretch>
            <a:fillRect/>
          </a:stretch>
        </p:blipFill>
        <p:spPr>
          <a:xfrm>
            <a:off x="8777" y="0"/>
            <a:ext cx="3974523" cy="5143500"/>
          </a:xfrm>
          <a:prstGeom prst="rect">
            <a:avLst/>
          </a:prstGeom>
        </p:spPr>
      </p:pic>
    </p:spTree>
    <p:extLst>
      <p:ext uri="{BB962C8B-B14F-4D97-AF65-F5344CB8AC3E}">
        <p14:creationId xmlns:p14="http://schemas.microsoft.com/office/powerpoint/2010/main" val="1991083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6"/>
          <p:cNvSpPr txBox="1">
            <a:spLocks noGrp="1"/>
          </p:cNvSpPr>
          <p:nvPr>
            <p:ph type="ctrTitle"/>
          </p:nvPr>
        </p:nvSpPr>
        <p:spPr>
          <a:xfrm>
            <a:off x="3522689" y="1991850"/>
            <a:ext cx="5240561" cy="1159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b="1" dirty="0">
                <a:solidFill>
                  <a:srgbClr val="1155CC"/>
                </a:solidFill>
              </a:rPr>
              <a:t>Resources and Industries </a:t>
            </a:r>
            <a:endParaRPr b="1" dirty="0">
              <a:solidFill>
                <a:srgbClr val="1155CC"/>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 sz="4800" dirty="0"/>
              <a:t>Lesson </a:t>
            </a:r>
            <a:r>
              <a:rPr lang="en-GB" sz="4800" dirty="0"/>
              <a:t>5</a:t>
            </a:r>
            <a:r>
              <a:rPr lang="en" sz="4800" dirty="0"/>
              <a:t>. The </a:t>
            </a:r>
            <a:r>
              <a:rPr lang="en-GB" sz="4800" dirty="0"/>
              <a:t>Canadian Fishing Industry</a:t>
            </a:r>
            <a:endParaRPr sz="4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7"/>
          <p:cNvSpPr txBox="1">
            <a:spLocks noGrp="1"/>
          </p:cNvSpPr>
          <p:nvPr>
            <p:ph type="ctrTitle"/>
          </p:nvPr>
        </p:nvSpPr>
        <p:spPr>
          <a:xfrm>
            <a:off x="0" y="-354550"/>
            <a:ext cx="8765600" cy="2052600"/>
          </a:xfrm>
          <a:prstGeom prst="rect">
            <a:avLst/>
          </a:prstGeom>
        </p:spPr>
        <p:txBody>
          <a:bodyPr spcFirstLastPara="1" wrap="square" lIns="0" tIns="0" rIns="0" bIns="0" anchor="b" anchorCtr="0">
            <a:noAutofit/>
          </a:bodyPr>
          <a:lstStyle/>
          <a:p>
            <a:pPr marL="0" lvl="0" indent="0" algn="r" rtl="0">
              <a:spcBef>
                <a:spcPts val="0"/>
              </a:spcBef>
              <a:spcAft>
                <a:spcPts val="0"/>
              </a:spcAft>
              <a:buNone/>
            </a:pPr>
            <a:r>
              <a:rPr lang="en" b="1" dirty="0">
                <a:solidFill>
                  <a:srgbClr val="1155CC"/>
                </a:solidFill>
              </a:rPr>
              <a:t>Lesson </a:t>
            </a:r>
            <a:r>
              <a:rPr lang="en-GB" b="1" dirty="0">
                <a:solidFill>
                  <a:srgbClr val="1155CC"/>
                </a:solidFill>
              </a:rPr>
              <a:t>5</a:t>
            </a:r>
            <a:r>
              <a:rPr lang="en" b="1" dirty="0">
                <a:solidFill>
                  <a:srgbClr val="1155CC"/>
                </a:solidFill>
              </a:rPr>
              <a:t>. </a:t>
            </a:r>
            <a:endParaRPr b="1" dirty="0">
              <a:solidFill>
                <a:srgbClr val="1155CC"/>
              </a:solidFill>
            </a:endParaRPr>
          </a:p>
          <a:p>
            <a:pPr marL="0" lvl="0" indent="0" algn="r" rtl="0">
              <a:spcBef>
                <a:spcPts val="0"/>
              </a:spcBef>
              <a:spcAft>
                <a:spcPts val="0"/>
              </a:spcAft>
              <a:buNone/>
            </a:pPr>
            <a:r>
              <a:rPr lang="en-GB" b="1" dirty="0">
                <a:solidFill>
                  <a:srgbClr val="1155CC"/>
                </a:solidFill>
              </a:rPr>
              <a:t>The Canadian Fishing Industry</a:t>
            </a:r>
            <a:endParaRPr b="1" dirty="0">
              <a:solidFill>
                <a:srgbClr val="1155CC"/>
              </a:solidFill>
            </a:endParaRPr>
          </a:p>
        </p:txBody>
      </p:sp>
      <p:sp>
        <p:nvSpPr>
          <p:cNvPr id="75" name="Google Shape;75;p17"/>
          <p:cNvSpPr txBox="1">
            <a:spLocks noGrp="1"/>
          </p:cNvSpPr>
          <p:nvPr>
            <p:ph type="subTitle" idx="1"/>
          </p:nvPr>
        </p:nvSpPr>
        <p:spPr>
          <a:xfrm>
            <a:off x="4454821" y="1993691"/>
            <a:ext cx="4479318" cy="2842183"/>
          </a:xfrm>
          <a:prstGeom prst="rect">
            <a:avLst/>
          </a:prstGeom>
        </p:spPr>
        <p:txBody>
          <a:bodyPr spcFirstLastPara="1" wrap="square" lIns="0" tIns="0" rIns="0" bIns="0" anchor="t" anchorCtr="0">
            <a:noAutofit/>
          </a:bodyPr>
          <a:lstStyle/>
          <a:p>
            <a:pPr marL="457200" lvl="0" indent="0" algn="l" rtl="0">
              <a:lnSpc>
                <a:spcPct val="131595"/>
              </a:lnSpc>
              <a:spcBef>
                <a:spcPts val="0"/>
              </a:spcBef>
              <a:spcAft>
                <a:spcPts val="0"/>
              </a:spcAft>
              <a:buNone/>
            </a:pPr>
            <a:r>
              <a:rPr lang="en" sz="2400" b="1" u="sng" dirty="0">
                <a:solidFill>
                  <a:srgbClr val="000000"/>
                </a:solidFill>
                <a:sym typeface="Montserrat"/>
              </a:rPr>
              <a:t>Learning Goals:</a:t>
            </a:r>
          </a:p>
          <a:p>
            <a:pPr algn="l">
              <a:buFont typeface="Arial" panose="020B0604020202020204" pitchFamily="34" charset="0"/>
              <a:buChar char="•"/>
            </a:pPr>
            <a:r>
              <a:rPr lang="en-US" sz="2000" dirty="0"/>
              <a:t>Describe different types of fishing industry. </a:t>
            </a:r>
          </a:p>
          <a:p>
            <a:pPr algn="l">
              <a:buFont typeface="Arial" panose="020B0604020202020204" pitchFamily="34" charset="0"/>
              <a:buChar char="•"/>
            </a:pPr>
            <a:r>
              <a:rPr lang="en-US" sz="2000" dirty="0"/>
              <a:t>Explain why the Atlantic fishing industry is important for Canada.</a:t>
            </a:r>
          </a:p>
          <a:p>
            <a:pPr algn="l">
              <a:buFont typeface="Arial" panose="020B0604020202020204" pitchFamily="34" charset="0"/>
              <a:buChar char="•"/>
            </a:pPr>
            <a:r>
              <a:rPr lang="en-US" sz="2000" dirty="0"/>
              <a:t>Assess the reasons for the collapse of Atlantic fishing. </a:t>
            </a:r>
          </a:p>
          <a:p>
            <a:pPr algn="l">
              <a:buFont typeface="Arial" panose="020B0604020202020204" pitchFamily="34" charset="0"/>
              <a:buChar char="•"/>
            </a:pPr>
            <a:r>
              <a:rPr lang="en-US" sz="2000" dirty="0"/>
              <a:t>Explain how we can be more sustainable.   </a:t>
            </a:r>
            <a:endParaRPr dirty="0"/>
          </a:p>
        </p:txBody>
      </p:sp>
      <p:sp>
        <p:nvSpPr>
          <p:cNvPr id="2" name="Rectangle 1">
            <a:extLst>
              <a:ext uri="{FF2B5EF4-FFF2-40B4-BE49-F238E27FC236}">
                <a16:creationId xmlns:a16="http://schemas.microsoft.com/office/drawing/2014/main" id="{8B884EB6-9A3D-004E-AB28-837DE03FE161}"/>
              </a:ext>
            </a:extLst>
          </p:cNvPr>
          <p:cNvSpPr/>
          <p:nvPr/>
        </p:nvSpPr>
        <p:spPr>
          <a:xfrm>
            <a:off x="4454820" y="2417862"/>
            <a:ext cx="234360" cy="307777"/>
          </a:xfrm>
          <a:prstGeom prst="rect">
            <a:avLst/>
          </a:prstGeom>
        </p:spPr>
        <p:txBody>
          <a:bodyPr wrap="none">
            <a:spAutoFit/>
          </a:bodyPr>
          <a:lstStyle/>
          <a:p>
            <a:r>
              <a:rPr lang="en-GB" dirty="0"/>
              <a:t> </a:t>
            </a:r>
            <a:endParaRPr lang="en-US" dirty="0"/>
          </a:p>
        </p:txBody>
      </p:sp>
      <p:pic>
        <p:nvPicPr>
          <p:cNvPr id="4" name="Picture 3">
            <a:extLst>
              <a:ext uri="{FF2B5EF4-FFF2-40B4-BE49-F238E27FC236}">
                <a16:creationId xmlns:a16="http://schemas.microsoft.com/office/drawing/2014/main" id="{8086DEBB-AC9A-454C-A99B-68D921631E8C}"/>
              </a:ext>
            </a:extLst>
          </p:cNvPr>
          <p:cNvPicPr>
            <a:picLocks noChangeAspect="1"/>
          </p:cNvPicPr>
          <p:nvPr/>
        </p:nvPicPr>
        <p:blipFill>
          <a:blip r:embed="rId3"/>
          <a:stretch>
            <a:fillRect/>
          </a:stretch>
        </p:blipFill>
        <p:spPr>
          <a:xfrm>
            <a:off x="184982" y="3036926"/>
            <a:ext cx="1898652" cy="195989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2623279" y="103164"/>
            <a:ext cx="620902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400" dirty="0"/>
              <a:t>What are we Fishing for?</a:t>
            </a:r>
            <a:endParaRPr sz="4400" dirty="0"/>
          </a:p>
        </p:txBody>
      </p:sp>
      <p:pic>
        <p:nvPicPr>
          <p:cNvPr id="6" name="Picture 5">
            <a:extLst>
              <a:ext uri="{FF2B5EF4-FFF2-40B4-BE49-F238E27FC236}">
                <a16:creationId xmlns:a16="http://schemas.microsoft.com/office/drawing/2014/main" id="{A9E4ECAD-A002-DB44-8158-93C9764E48FC}"/>
              </a:ext>
            </a:extLst>
          </p:cNvPr>
          <p:cNvPicPr>
            <a:picLocks noChangeAspect="1"/>
          </p:cNvPicPr>
          <p:nvPr/>
        </p:nvPicPr>
        <p:blipFill>
          <a:blip r:embed="rId3"/>
          <a:stretch>
            <a:fillRect/>
          </a:stretch>
        </p:blipFill>
        <p:spPr>
          <a:xfrm>
            <a:off x="177868" y="1652665"/>
            <a:ext cx="8859639" cy="3339060"/>
          </a:xfrm>
          <a:prstGeom prst="rect">
            <a:avLst/>
          </a:prstGeom>
        </p:spPr>
      </p:pic>
    </p:spTree>
    <p:extLst>
      <p:ext uri="{BB962C8B-B14F-4D97-AF65-F5344CB8AC3E}">
        <p14:creationId xmlns:p14="http://schemas.microsoft.com/office/powerpoint/2010/main" val="633648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4691922" y="250153"/>
            <a:ext cx="4140378"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400" dirty="0"/>
              <a:t>Fishing Methods</a:t>
            </a:r>
            <a:endParaRPr sz="4400" dirty="0"/>
          </a:p>
        </p:txBody>
      </p:sp>
      <p:sp>
        <p:nvSpPr>
          <p:cNvPr id="82" name="Google Shape;82;p18"/>
          <p:cNvSpPr txBox="1">
            <a:spLocks noGrp="1"/>
          </p:cNvSpPr>
          <p:nvPr>
            <p:ph type="body" idx="1"/>
          </p:nvPr>
        </p:nvSpPr>
        <p:spPr>
          <a:xfrm>
            <a:off x="3597639" y="1302376"/>
            <a:ext cx="5234661"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u="sng" dirty="0"/>
              <a:t>In Shore:</a:t>
            </a:r>
            <a:endParaRPr b="1" u="sng" dirty="0"/>
          </a:p>
          <a:p>
            <a:pPr>
              <a:spcBef>
                <a:spcPts val="1600"/>
              </a:spcBef>
              <a:buFont typeface="Wingdings" pitchFamily="2" charset="2"/>
              <a:buChar char="§"/>
            </a:pPr>
            <a:r>
              <a:rPr lang="en-GB" sz="1800" dirty="0"/>
              <a:t>Small boats, limited gear, self-employed</a:t>
            </a:r>
          </a:p>
          <a:p>
            <a:pPr>
              <a:spcBef>
                <a:spcPts val="1600"/>
              </a:spcBef>
              <a:buFont typeface="Wingdings" pitchFamily="2" charset="2"/>
              <a:buChar char="§"/>
            </a:pPr>
            <a:r>
              <a:rPr lang="en-GB" sz="1800" dirty="0"/>
              <a:t>85% of fishers but 10% of fish caught</a:t>
            </a:r>
          </a:p>
          <a:p>
            <a:pPr>
              <a:spcBef>
                <a:spcPts val="1600"/>
              </a:spcBef>
              <a:buFont typeface="Wingdings" pitchFamily="2" charset="2"/>
              <a:buChar char="§"/>
            </a:pPr>
            <a:r>
              <a:rPr lang="en-GB" sz="1800" dirty="0"/>
              <a:t>Day-trips in good weather</a:t>
            </a:r>
          </a:p>
          <a:p>
            <a:pPr>
              <a:spcBef>
                <a:spcPts val="1600"/>
              </a:spcBef>
              <a:buFont typeface="Wingdings" pitchFamily="2" charset="2"/>
              <a:buChar char="§"/>
            </a:pPr>
            <a:r>
              <a:rPr lang="en-GB" sz="1800" dirty="0"/>
              <a:t>Low income</a:t>
            </a:r>
          </a:p>
          <a:p>
            <a:pPr>
              <a:spcBef>
                <a:spcPts val="1600"/>
              </a:spcBef>
              <a:buFont typeface="Wingdings" pitchFamily="2" charset="2"/>
              <a:buChar char="§"/>
            </a:pPr>
            <a:r>
              <a:rPr lang="en-GB" sz="1800" dirty="0" err="1"/>
              <a:t>Eg</a:t>
            </a:r>
            <a:r>
              <a:rPr lang="en-GB" sz="1800" dirty="0"/>
              <a:t>: Lobster, shrimp, clams, cod, haddock. </a:t>
            </a:r>
          </a:p>
        </p:txBody>
      </p:sp>
      <p:pic>
        <p:nvPicPr>
          <p:cNvPr id="4" name="Picture 2" descr="C:\Users\tv36426.TVNET\AppData\Local\Microsoft\Windows\INetCache\IE\MDJOD7TD\pencil-311818_640[1].png">
            <a:extLst>
              <a:ext uri="{FF2B5EF4-FFF2-40B4-BE49-F238E27FC236}">
                <a16:creationId xmlns:a16="http://schemas.microsoft.com/office/drawing/2014/main" id="{2F3ED6BB-9989-9849-BC02-A447D7CEC5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049907">
            <a:off x="482560" y="395857"/>
            <a:ext cx="816566" cy="408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224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4691922" y="250153"/>
            <a:ext cx="4140378"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400" dirty="0"/>
              <a:t>Fishing Methods</a:t>
            </a:r>
            <a:endParaRPr sz="4400" dirty="0"/>
          </a:p>
        </p:txBody>
      </p:sp>
      <p:sp>
        <p:nvSpPr>
          <p:cNvPr id="82" name="Google Shape;82;p18"/>
          <p:cNvSpPr txBox="1">
            <a:spLocks noGrp="1"/>
          </p:cNvSpPr>
          <p:nvPr>
            <p:ph type="body" idx="1"/>
          </p:nvPr>
        </p:nvSpPr>
        <p:spPr>
          <a:xfrm>
            <a:off x="3597639" y="1317367"/>
            <a:ext cx="5234661"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u="sng" dirty="0"/>
              <a:t>Off Shore:</a:t>
            </a:r>
            <a:endParaRPr b="1" u="sng" dirty="0"/>
          </a:p>
          <a:p>
            <a:pPr>
              <a:spcBef>
                <a:spcPts val="1600"/>
              </a:spcBef>
              <a:buFont typeface="Wingdings" pitchFamily="2" charset="2"/>
              <a:buChar char="§"/>
            </a:pPr>
            <a:r>
              <a:rPr lang="en-GB" sz="1800" dirty="0"/>
              <a:t>Large ships, variety of gear, company owned</a:t>
            </a:r>
          </a:p>
          <a:p>
            <a:pPr>
              <a:spcBef>
                <a:spcPts val="1600"/>
              </a:spcBef>
              <a:buFont typeface="Wingdings" pitchFamily="2" charset="2"/>
              <a:buChar char="§"/>
            </a:pPr>
            <a:r>
              <a:rPr lang="en-GB" sz="1800" dirty="0"/>
              <a:t>15% of fishers but 90% of fish caught</a:t>
            </a:r>
          </a:p>
          <a:p>
            <a:pPr>
              <a:spcBef>
                <a:spcPts val="1600"/>
              </a:spcBef>
              <a:buFont typeface="Wingdings" pitchFamily="2" charset="2"/>
              <a:buChar char="§"/>
            </a:pPr>
            <a:r>
              <a:rPr lang="en-GB" sz="1800" dirty="0"/>
              <a:t>Out for 2 weeks or more </a:t>
            </a:r>
          </a:p>
          <a:p>
            <a:pPr>
              <a:spcBef>
                <a:spcPts val="1600"/>
              </a:spcBef>
              <a:buFont typeface="Wingdings" pitchFamily="2" charset="2"/>
              <a:buChar char="§"/>
            </a:pPr>
            <a:r>
              <a:rPr lang="en-GB" sz="1800" dirty="0"/>
              <a:t>Good income</a:t>
            </a:r>
          </a:p>
          <a:p>
            <a:pPr>
              <a:spcBef>
                <a:spcPts val="1600"/>
              </a:spcBef>
              <a:buFont typeface="Wingdings" pitchFamily="2" charset="2"/>
              <a:buChar char="§"/>
            </a:pPr>
            <a:r>
              <a:rPr lang="en-GB" sz="1800" dirty="0" err="1"/>
              <a:t>Eg</a:t>
            </a:r>
            <a:r>
              <a:rPr lang="en-GB" sz="1800" dirty="0"/>
              <a:t>: Cod, sole, halibut, flounder. </a:t>
            </a:r>
          </a:p>
        </p:txBody>
      </p:sp>
      <p:pic>
        <p:nvPicPr>
          <p:cNvPr id="4" name="Picture 2" descr="C:\Users\tv36426.TVNET\AppData\Local\Microsoft\Windows\INetCache\IE\MDJOD7TD\pencil-311818_640[1].png">
            <a:extLst>
              <a:ext uri="{FF2B5EF4-FFF2-40B4-BE49-F238E27FC236}">
                <a16:creationId xmlns:a16="http://schemas.microsoft.com/office/drawing/2014/main" id="{2F3ED6BB-9989-9849-BC02-A447D7CEC5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049907">
            <a:off x="482560" y="395857"/>
            <a:ext cx="816566" cy="408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523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2563318" y="175202"/>
            <a:ext cx="667371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400" dirty="0"/>
              <a:t>Fishing in Atlantic Canada</a:t>
            </a:r>
            <a:endParaRPr sz="4400" dirty="0"/>
          </a:p>
        </p:txBody>
      </p:sp>
      <p:sp>
        <p:nvSpPr>
          <p:cNvPr id="88" name="Google Shape;88;p19"/>
          <p:cNvSpPr txBox="1">
            <a:spLocks noGrp="1"/>
          </p:cNvSpPr>
          <p:nvPr>
            <p:ph type="body" idx="1"/>
          </p:nvPr>
        </p:nvSpPr>
        <p:spPr>
          <a:xfrm>
            <a:off x="5096655" y="1052025"/>
            <a:ext cx="3735643" cy="327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b="1" u="sng" dirty="0">
                <a:latin typeface="Century Gothic" panose="020B0502020202020204" pitchFamily="34" charset="0"/>
              </a:rPr>
              <a:t>The Grand Banks: Ideal fishing grounds</a:t>
            </a:r>
            <a:endParaRPr sz="1800" b="1" u="sng" dirty="0">
              <a:latin typeface="Century Gothic" panose="020B0502020202020204" pitchFamily="34" charset="0"/>
            </a:endParaRPr>
          </a:p>
          <a:p>
            <a:pPr marL="457200" lvl="0" indent="-355600" algn="l" rtl="0">
              <a:spcBef>
                <a:spcPts val="1600"/>
              </a:spcBef>
              <a:spcAft>
                <a:spcPts val="0"/>
              </a:spcAft>
              <a:buSzPts val="2000"/>
              <a:buChar char="●"/>
            </a:pPr>
            <a:r>
              <a:rPr lang="en-GB" sz="1800" dirty="0">
                <a:latin typeface="Century Gothic" panose="020B0502020202020204" pitchFamily="34" charset="0"/>
              </a:rPr>
              <a:t>Relatively shallow (100-200m deep)</a:t>
            </a:r>
          </a:p>
          <a:p>
            <a:pPr marL="457200" lvl="0" indent="-355600" algn="l" rtl="0">
              <a:spcBef>
                <a:spcPts val="1600"/>
              </a:spcBef>
              <a:spcAft>
                <a:spcPts val="0"/>
              </a:spcAft>
              <a:buSzPts val="2000"/>
              <a:buChar char="●"/>
            </a:pPr>
            <a:r>
              <a:rPr lang="en-GB" sz="1800" dirty="0">
                <a:latin typeface="Century Gothic" panose="020B0502020202020204" pitchFamily="34" charset="0"/>
              </a:rPr>
              <a:t>Mixture of cold Arctic and warm Gulf stream currents</a:t>
            </a:r>
          </a:p>
          <a:p>
            <a:pPr marL="457200" lvl="0" indent="-355600" algn="l" rtl="0">
              <a:spcBef>
                <a:spcPts val="1600"/>
              </a:spcBef>
              <a:spcAft>
                <a:spcPts val="0"/>
              </a:spcAft>
              <a:buSzPts val="2000"/>
              <a:buChar char="●"/>
            </a:pPr>
            <a:r>
              <a:rPr lang="en-GB" sz="1800" dirty="0">
                <a:latin typeface="Century Gothic" panose="020B0502020202020204" pitchFamily="34" charset="0"/>
              </a:rPr>
              <a:t>Most of the Grand Banks are within Canada’s border</a:t>
            </a:r>
          </a:p>
          <a:p>
            <a:pPr marL="457200" lvl="0" indent="-355600" algn="l" rtl="0">
              <a:spcBef>
                <a:spcPts val="1600"/>
              </a:spcBef>
              <a:spcAft>
                <a:spcPts val="0"/>
              </a:spcAft>
              <a:buSzPts val="2000"/>
              <a:buChar char="●"/>
            </a:pPr>
            <a:r>
              <a:rPr lang="en-GB" sz="1800" dirty="0">
                <a:latin typeface="Century Gothic" panose="020B0502020202020204" pitchFamily="34" charset="0"/>
              </a:rPr>
              <a:t>Ideal habitat for fish such as cod. </a:t>
            </a:r>
            <a:endParaRPr sz="1600" dirty="0">
              <a:latin typeface="Century Gothic" panose="020B0502020202020204" pitchFamily="34" charset="0"/>
            </a:endParaRPr>
          </a:p>
        </p:txBody>
      </p:sp>
      <p:pic>
        <p:nvPicPr>
          <p:cNvPr id="3" name="Picture 2">
            <a:extLst>
              <a:ext uri="{FF2B5EF4-FFF2-40B4-BE49-F238E27FC236}">
                <a16:creationId xmlns:a16="http://schemas.microsoft.com/office/drawing/2014/main" id="{86778667-461F-734D-911F-D13FAFC5C84A}"/>
              </a:ext>
            </a:extLst>
          </p:cNvPr>
          <p:cNvPicPr>
            <a:picLocks noChangeAspect="1"/>
          </p:cNvPicPr>
          <p:nvPr/>
        </p:nvPicPr>
        <p:blipFill>
          <a:blip r:embed="rId3"/>
          <a:stretch>
            <a:fillRect/>
          </a:stretch>
        </p:blipFill>
        <p:spPr>
          <a:xfrm>
            <a:off x="149692" y="1052025"/>
            <a:ext cx="4782071" cy="3929218"/>
          </a:xfrm>
          <a:prstGeom prst="rect">
            <a:avLst/>
          </a:prstGeom>
        </p:spPr>
      </p:pic>
    </p:spTree>
    <p:extLst>
      <p:ext uri="{BB962C8B-B14F-4D97-AF65-F5344CB8AC3E}">
        <p14:creationId xmlns:p14="http://schemas.microsoft.com/office/powerpoint/2010/main" val="753240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0"/>
          <p:cNvSpPr txBox="1">
            <a:spLocks noGrp="1"/>
          </p:cNvSpPr>
          <p:nvPr>
            <p:ph type="title"/>
          </p:nvPr>
        </p:nvSpPr>
        <p:spPr>
          <a:xfrm>
            <a:off x="2053652" y="280134"/>
            <a:ext cx="6895476"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400" dirty="0"/>
              <a:t>Atlantic Fishing: Importance</a:t>
            </a:r>
            <a:endParaRPr sz="4400" dirty="0"/>
          </a:p>
        </p:txBody>
      </p:sp>
      <p:sp>
        <p:nvSpPr>
          <p:cNvPr id="94" name="Google Shape;94;p20"/>
          <p:cNvSpPr txBox="1">
            <a:spLocks noGrp="1"/>
          </p:cNvSpPr>
          <p:nvPr>
            <p:ph type="body" idx="1"/>
          </p:nvPr>
        </p:nvSpPr>
        <p:spPr>
          <a:xfrm>
            <a:off x="3447738" y="1214203"/>
            <a:ext cx="5501390" cy="2647222"/>
          </a:xfrm>
          <a:prstGeom prst="rect">
            <a:avLst/>
          </a:prstGeom>
        </p:spPr>
        <p:txBody>
          <a:bodyPr spcFirstLastPara="1" wrap="square" lIns="91425" tIns="91425" rIns="91425" bIns="91425" anchor="t" anchorCtr="0">
            <a:noAutofit/>
          </a:bodyPr>
          <a:lstStyle/>
          <a:p>
            <a:pPr fontAlgn="base"/>
            <a:r>
              <a:rPr lang="en-GB" dirty="0"/>
              <a:t>Today, Canada has one of the world’s biggest fishing economies. </a:t>
            </a:r>
          </a:p>
          <a:p>
            <a:pPr fontAlgn="base"/>
            <a:r>
              <a:rPr lang="en-GB" dirty="0"/>
              <a:t>The commercial fishing industry employs 80,000 people and generates nearly </a:t>
            </a:r>
            <a:r>
              <a:rPr lang="en-GB" b="1" dirty="0"/>
              <a:t>$7 billion </a:t>
            </a:r>
            <a:r>
              <a:rPr lang="en-GB" dirty="0"/>
              <a:t>for the nation in both wild capture and aquaculture fisheries. </a:t>
            </a:r>
          </a:p>
          <a:p>
            <a:pPr fontAlgn="base"/>
            <a:r>
              <a:rPr lang="en-GB" dirty="0"/>
              <a:t>Recreational fishing, too, is a major economic force, contributing nearly </a:t>
            </a:r>
            <a:r>
              <a:rPr lang="en-GB" b="1" dirty="0"/>
              <a:t>$9 billion </a:t>
            </a:r>
            <a:r>
              <a:rPr lang="en-GB" dirty="0"/>
              <a:t>to the Canadian economy each year.</a:t>
            </a:r>
          </a:p>
          <a:p>
            <a:pPr marL="101600" indent="0">
              <a:buNone/>
            </a:pPr>
            <a:br>
              <a:rPr lang="en-GB" dirty="0"/>
            </a:br>
            <a:endParaRPr sz="1400" dirty="0"/>
          </a:p>
        </p:txBody>
      </p:sp>
    </p:spTree>
    <p:extLst>
      <p:ext uri="{BB962C8B-B14F-4D97-AF65-F5344CB8AC3E}">
        <p14:creationId xmlns:p14="http://schemas.microsoft.com/office/powerpoint/2010/main" val="4127993347"/>
      </p:ext>
    </p:extLst>
  </p:cSld>
  <p:clrMapOvr>
    <a:masterClrMapping/>
  </p:clrMapOvr>
</p:sld>
</file>

<file path=ppt/theme/theme1.xml><?xml version="1.0" encoding="utf-8"?>
<a:theme xmlns:a="http://schemas.openxmlformats.org/drawingml/2006/main" name="Woodville template">
  <a:themeElements>
    <a:clrScheme name="Custom 347">
      <a:dk1>
        <a:srgbClr val="38414C"/>
      </a:dk1>
      <a:lt1>
        <a:srgbClr val="FFFFFF"/>
      </a:lt1>
      <a:dk2>
        <a:srgbClr val="222222"/>
      </a:dk2>
      <a:lt2>
        <a:srgbClr val="DCE1E8"/>
      </a:lt2>
      <a:accent1>
        <a:srgbClr val="498BE4"/>
      </a:accent1>
      <a:accent2>
        <a:srgbClr val="8FC6EF"/>
      </a:accent2>
      <a:accent3>
        <a:srgbClr val="4F9CB5"/>
      </a:accent3>
      <a:accent4>
        <a:srgbClr val="9DDDD2"/>
      </a:accent4>
      <a:accent5>
        <a:srgbClr val="75AF77"/>
      </a:accent5>
      <a:accent6>
        <a:srgbClr val="ABDE75"/>
      </a:accent6>
      <a:hlink>
        <a:srgbClr val="4A8D6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TotalTime>
  <Words>778</Words>
  <Application>Microsoft Macintosh PowerPoint</Application>
  <PresentationFormat>On-screen Show (16:9)</PresentationFormat>
  <Paragraphs>103</Paragraphs>
  <Slides>16</Slides>
  <Notes>16</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ＭＳ Ｐゴシック</vt:lpstr>
      <vt:lpstr>American Typewriter</vt:lpstr>
      <vt:lpstr>Arial</vt:lpstr>
      <vt:lpstr>Cabin</vt:lpstr>
      <vt:lpstr>Century Gothic</vt:lpstr>
      <vt:lpstr>Century Gothic Regular</vt:lpstr>
      <vt:lpstr>Kalam</vt:lpstr>
      <vt:lpstr>Merriweather</vt:lpstr>
      <vt:lpstr>Montserrat</vt:lpstr>
      <vt:lpstr>Noteworthy Bold</vt:lpstr>
      <vt:lpstr>Wingdings</vt:lpstr>
      <vt:lpstr>Woodville template</vt:lpstr>
      <vt:lpstr>PowerPoint Presentation</vt:lpstr>
      <vt:lpstr>Starter:</vt:lpstr>
      <vt:lpstr>Resources and Industries   Lesson 5. The Canadian Fishing Industry</vt:lpstr>
      <vt:lpstr>Lesson 5.  The Canadian Fishing Industry</vt:lpstr>
      <vt:lpstr>What are we Fishing for?</vt:lpstr>
      <vt:lpstr>Fishing Methods</vt:lpstr>
      <vt:lpstr>Fishing Methods</vt:lpstr>
      <vt:lpstr>Fishing in Atlantic Canada</vt:lpstr>
      <vt:lpstr>Atlantic Fishing: Importance</vt:lpstr>
      <vt:lpstr>Atlantic Fishing: Issues</vt:lpstr>
      <vt:lpstr>Atlantic Fishing: Issues</vt:lpstr>
      <vt:lpstr>Atlantic Fishing: Issues</vt:lpstr>
      <vt:lpstr>Atlantic Fishing: Issues</vt:lpstr>
      <vt:lpstr>Atlantic Fishing: Issues</vt:lpstr>
      <vt:lpstr>Sustainable Fishing </vt:lpstr>
      <vt:lpstr>Review: The Future of Fishing</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ncparsons@outlook.com</cp:lastModifiedBy>
  <cp:revision>21</cp:revision>
  <dcterms:modified xsi:type="dcterms:W3CDTF">2021-02-15T23:39:26Z</dcterms:modified>
</cp:coreProperties>
</file>